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81" r:id="rId1"/>
  </p:sldMasterIdLst>
  <p:notesMasterIdLst>
    <p:notesMasterId r:id="rId17"/>
  </p:notesMasterIdLst>
  <p:sldIdLst>
    <p:sldId id="397" r:id="rId2"/>
    <p:sldId id="367" r:id="rId3"/>
    <p:sldId id="385" r:id="rId4"/>
    <p:sldId id="390" r:id="rId5"/>
    <p:sldId id="391" r:id="rId6"/>
    <p:sldId id="392" r:id="rId7"/>
    <p:sldId id="393" r:id="rId8"/>
    <p:sldId id="394" r:id="rId9"/>
    <p:sldId id="387" r:id="rId10"/>
    <p:sldId id="396" r:id="rId11"/>
    <p:sldId id="282" r:id="rId12"/>
    <p:sldId id="377" r:id="rId13"/>
    <p:sldId id="279" r:id="rId14"/>
    <p:sldId id="376" r:id="rId15"/>
    <p:sldId id="395" r:id="rId1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ktk" initials="k" lastIdx="1" clrIdx="0">
    <p:extLst>
      <p:ext uri="{19B8F6BF-5375-455C-9EA6-DF929625EA0E}">
        <p15:presenceInfo xmlns:p15="http://schemas.microsoft.com/office/powerpoint/2012/main" userId="ktk"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284E427A-3D55-4303-BF80-6455036E1DE7}" styleName="Themed Style 1 - Accent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DA37D80-6434-44D0-A028-1B22A696006F}" styleName="Light Style 3 - Accent 2">
    <a:wholeTbl>
      <a:tcTxStyle>
        <a:fontRef idx="minor">
          <a:scrgbClr r="0" g="0" b="0"/>
        </a:fontRef>
        <a:schemeClr val="tx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noFill/>
        </a:fill>
      </a:tcStyle>
    </a:wholeTbl>
    <a:band1H>
      <a:tcStyle>
        <a:tcBdr/>
        <a:fill>
          <a:solidFill>
            <a:schemeClr val="accent2">
              <a:alpha val="20000"/>
            </a:schemeClr>
          </a:solidFill>
        </a:fill>
      </a:tcStyle>
    </a:band1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noFill/>
        </a:fill>
      </a:tcStyle>
    </a:lastRow>
    <a:firstRow>
      <a:tcTxStyle b="on"/>
      <a:tcStyle>
        <a:tcBdr>
          <a:bottom>
            <a:ln w="25400" cmpd="sng">
              <a:solidFill>
                <a:schemeClr val="accent2"/>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0294" autoAdjust="0"/>
    <p:restoredTop sz="94660"/>
  </p:normalViewPr>
  <p:slideViewPr>
    <p:cSldViewPr snapToGrid="0">
      <p:cViewPr varScale="1">
        <p:scale>
          <a:sx n="75" d="100"/>
          <a:sy n="75" d="100"/>
        </p:scale>
        <p:origin x="53" y="365"/>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commentAuthors" Target="commentAuthors.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diagrams/_rels/data5.xml.rels><?xml version="1.0" encoding="UTF-8" standalone="yes"?>
<Relationships xmlns="http://schemas.openxmlformats.org/package/2006/relationships"><Relationship Id="rId8" Type="http://schemas.openxmlformats.org/officeDocument/2006/relationships/hyperlink" Target="http://www.dialerindia.com/vicidialgoautodialsupportconsultancy.php" TargetMode="External"/><Relationship Id="rId13" Type="http://schemas.openxmlformats.org/officeDocument/2006/relationships/hyperlink" Target="https://www.linkedin.com/company/avyukta-intellicall1/" TargetMode="External"/><Relationship Id="rId3" Type="http://schemas.openxmlformats.org/officeDocument/2006/relationships/hyperlink" Target="https://www.dialerindia.com/video/Webinar%20-Complete%20Demo.mp4" TargetMode="External"/><Relationship Id="rId7" Type="http://schemas.openxmlformats.org/officeDocument/2006/relationships/hyperlink" Target="http://www.avyuktashop.com/" TargetMode="External"/><Relationship Id="rId12" Type="http://schemas.openxmlformats.org/officeDocument/2006/relationships/hyperlink" Target="https://www.youtube.com/channel/UCAsFNU9xLxzQYixHDnronAw/videos" TargetMode="External"/><Relationship Id="rId2" Type="http://schemas.openxmlformats.org/officeDocument/2006/relationships/hyperlink" Target="https://www.dialerindia.com/predictivedialervoipsetup-International.php" TargetMode="External"/><Relationship Id="rId1" Type="http://schemas.openxmlformats.org/officeDocument/2006/relationships/hyperlink" Target="https://www.dialerindia.com/predictivedialervoipsetup-Domestic.php" TargetMode="External"/><Relationship Id="rId6" Type="http://schemas.openxmlformats.org/officeDocument/2006/relationships/hyperlink" Target="https://saralsanchar.gov.in/admin/olmRegistration_add.php" TargetMode="External"/><Relationship Id="rId11" Type="http://schemas.openxmlformats.org/officeDocument/2006/relationships/hyperlink" Target="https://www.dialerindia.com/SLA.php" TargetMode="External"/><Relationship Id="rId5" Type="http://schemas.openxmlformats.org/officeDocument/2006/relationships/hyperlink" Target="http://dialerindia.com/downloads/samplevoiceovers.zip" TargetMode="External"/><Relationship Id="rId10" Type="http://schemas.openxmlformats.org/officeDocument/2006/relationships/hyperlink" Target="dialerphilippines.com/avyuktacrm.com/" TargetMode="External"/><Relationship Id="rId4" Type="http://schemas.openxmlformats.org/officeDocument/2006/relationships/hyperlink" Target="https://www.dialerindia.com/dialer-tutorials.php" TargetMode="External"/><Relationship Id="rId9" Type="http://schemas.openxmlformats.org/officeDocument/2006/relationships/hyperlink" Target="https://www.dialerindia.com/" TargetMode="Externa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2_1">
  <dgm:title val=""/>
  <dgm:desc val=""/>
  <dgm:catLst>
    <dgm:cat type="accent2" pri="11100"/>
  </dgm:catLst>
  <dgm:styleLbl name="node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2">
        <a:shade val="80000"/>
      </a:schemeClr>
    </dgm:linClrLst>
    <dgm:effectClrLst/>
    <dgm:txLinClrLst/>
    <dgm:txFillClrLst/>
    <dgm:txEffectClrLst/>
  </dgm:styleLbl>
  <dgm:styleLbl name="node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f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align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b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dgm:txEffectClrLst/>
  </dgm:styleLbl>
  <dgm:styleLbl name="parChTrans2D2">
    <dgm:fillClrLst meth="repeat">
      <a:schemeClr val="accent2"/>
    </dgm:fillClrLst>
    <dgm:linClrLst meth="repeat">
      <a:schemeClr val="accent2"/>
    </dgm:linClrLst>
    <dgm:effectClrLst/>
    <dgm:txLinClrLst/>
    <dgm:txFillClrLst/>
    <dgm:txEffectClrLst/>
  </dgm:styleLbl>
  <dgm:styleLbl name="parChTrans2D3">
    <dgm:fillClrLst meth="repeat">
      <a:schemeClr val="accent2"/>
    </dgm:fillClrLst>
    <dgm:linClrLst meth="repeat">
      <a:schemeClr val="accent2"/>
    </dgm:linClrLst>
    <dgm:effectClrLst/>
    <dgm:txLinClrLst/>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con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align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trAlignAcc1">
    <dgm:fillClrLst meth="repeat">
      <a:schemeClr val="accent2">
        <a:alpha val="40000"/>
        <a:tint val="40000"/>
      </a:schemeClr>
    </dgm:fillClrLst>
    <dgm:linClrLst meth="repeat">
      <a:schemeClr val="accent2"/>
    </dgm:linClrLst>
    <dgm:effectClrLst/>
    <dgm:txLinClrLst/>
    <dgm:txFillClrLst meth="repeat">
      <a:schemeClr val="dk1"/>
    </dgm:txFillClrLst>
    <dgm:txEffectClrLst/>
  </dgm:styleLbl>
  <dgm:styleLbl name="b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fgAcc0">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2">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3">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4">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3_2">
  <dgm:title val=""/>
  <dgm:desc val=""/>
  <dgm:catLst>
    <dgm:cat type="accent3" pri="11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22D961C-4830-4879-B4AD-6909C6519B72}" type="doc">
      <dgm:prSet loTypeId="urn:microsoft.com/office/officeart/2008/layout/LinedList" loCatId="list" qsTypeId="urn:microsoft.com/office/officeart/2005/8/quickstyle/simple1" qsCatId="simple" csTypeId="urn:microsoft.com/office/officeart/2005/8/colors/accent1_2" csCatId="accent1" phldr="1"/>
      <dgm:spPr/>
      <dgm:t>
        <a:bodyPr/>
        <a:lstStyle/>
        <a:p>
          <a:endParaRPr lang="en-IN"/>
        </a:p>
      </dgm:t>
    </dgm:pt>
    <dgm:pt modelId="{0D9EA76B-7941-41EF-AE4F-629974B9846C}">
      <dgm:prSet custT="1"/>
      <dgm:spPr/>
      <dgm:t>
        <a:bodyPr/>
        <a:lstStyle/>
        <a:p>
          <a:pPr algn="ctr"/>
          <a:r>
            <a:rPr lang="en-IN" sz="2000" i="1" dirty="0">
              <a:latin typeface="Tw Cen MT" panose="020B0602020104020603" pitchFamily="34" charset="0"/>
            </a:rPr>
            <a:t>CRM Based Dialer - IVR - Cloud Telephony</a:t>
          </a:r>
        </a:p>
        <a:p>
          <a:pPr algn="ctr"/>
          <a:r>
            <a:rPr lang="en-IN" sz="2000" i="1" dirty="0">
              <a:latin typeface="Tw Cen MT" panose="020B0602020104020603" pitchFamily="34" charset="0"/>
            </a:rPr>
            <a:t>PRI Card - GSM Gateway - Servers - Headsets </a:t>
          </a:r>
        </a:p>
        <a:p>
          <a:pPr algn="ctr"/>
          <a:r>
            <a:rPr lang="en-IN" sz="1800" i="1" dirty="0">
              <a:latin typeface="Tw Cen MT" panose="020B0602020104020603" pitchFamily="34" charset="0"/>
            </a:rPr>
            <a:t>(FXS/FXO/IP Phone/</a:t>
          </a:r>
          <a:r>
            <a:rPr lang="en-IN" sz="1800" b="0" i="1" dirty="0">
              <a:latin typeface="Tw Cen MT" panose="020B0602020104020603" pitchFamily="34" charset="0"/>
            </a:rPr>
            <a:t>/ Press 1/ </a:t>
          </a:r>
          <a:r>
            <a:rPr lang="en-IN" sz="1800" i="1" dirty="0">
              <a:latin typeface="Tw Cen MT" panose="020B0602020104020603" pitchFamily="34" charset="0"/>
            </a:rPr>
            <a:t>IP PBX)</a:t>
          </a:r>
        </a:p>
        <a:p>
          <a:pPr algn="ctr"/>
          <a:endParaRPr lang="en-IN" sz="2000" dirty="0">
            <a:latin typeface="Tw Cen MT" panose="020B0602020104020603" pitchFamily="34" charset="0"/>
          </a:endParaRPr>
        </a:p>
      </dgm:t>
    </dgm:pt>
    <dgm:pt modelId="{C1C347AD-5189-4A61-AD86-C7F68841000B}" type="parTrans" cxnId="{B3C9791A-D925-423E-B723-40583ABD8E43}">
      <dgm:prSet/>
      <dgm:spPr/>
      <dgm:t>
        <a:bodyPr/>
        <a:lstStyle/>
        <a:p>
          <a:pPr algn="ctr"/>
          <a:endParaRPr lang="en-IN" sz="2000">
            <a:latin typeface="Tw Cen MT" panose="020B0602020104020603" pitchFamily="34" charset="0"/>
          </a:endParaRPr>
        </a:p>
      </dgm:t>
    </dgm:pt>
    <dgm:pt modelId="{8A2D5FBC-2389-4939-BBDA-D65F782D2691}" type="sibTrans" cxnId="{B3C9791A-D925-423E-B723-40583ABD8E43}">
      <dgm:prSet/>
      <dgm:spPr/>
      <dgm:t>
        <a:bodyPr/>
        <a:lstStyle/>
        <a:p>
          <a:pPr algn="ctr"/>
          <a:endParaRPr lang="en-IN" sz="2000">
            <a:latin typeface="Tw Cen MT" panose="020B0602020104020603" pitchFamily="34" charset="0"/>
          </a:endParaRPr>
        </a:p>
      </dgm:t>
    </dgm:pt>
    <dgm:pt modelId="{B6B8CE94-696E-40DF-9AF0-168D04C29856}">
      <dgm:prSet custT="1"/>
      <dgm:spPr/>
      <dgm:t>
        <a:bodyPr/>
        <a:lstStyle/>
        <a:p>
          <a:pPr algn="ctr"/>
          <a:r>
            <a:rPr lang="en-IN" sz="1800" i="1" dirty="0">
              <a:latin typeface="Tw Cen MT" panose="020B0602020104020603" pitchFamily="34" charset="0"/>
            </a:rPr>
            <a:t>Auto / Predictive / Hosted – WFH - PC Less – Android - Cloud Dialer </a:t>
          </a:r>
        </a:p>
        <a:p>
          <a:pPr algn="ctr"/>
          <a:r>
            <a:rPr lang="en-IN" sz="1800" i="1" dirty="0">
              <a:latin typeface="Tw Cen MT" panose="020B0602020104020603" pitchFamily="34" charset="0"/>
            </a:rPr>
            <a:t>DoT Approved  A / A+ Grade VoIP with/out Dialer Combo</a:t>
          </a:r>
          <a:endParaRPr lang="en-IN" sz="1800" dirty="0">
            <a:latin typeface="Tw Cen MT" panose="020B0602020104020603" pitchFamily="34" charset="0"/>
          </a:endParaRPr>
        </a:p>
      </dgm:t>
    </dgm:pt>
    <dgm:pt modelId="{8D25CD55-2D17-4EA6-88E4-68E7FED51904}" type="parTrans" cxnId="{D4219C10-A557-4EDA-9D53-09528CE00E54}">
      <dgm:prSet/>
      <dgm:spPr/>
      <dgm:t>
        <a:bodyPr/>
        <a:lstStyle/>
        <a:p>
          <a:pPr algn="ctr"/>
          <a:endParaRPr lang="en-IN" sz="2000">
            <a:latin typeface="Tw Cen MT" panose="020B0602020104020603" pitchFamily="34" charset="0"/>
          </a:endParaRPr>
        </a:p>
      </dgm:t>
    </dgm:pt>
    <dgm:pt modelId="{D0EC0E88-912A-4DDB-BAD7-3D495076EF4E}" type="sibTrans" cxnId="{D4219C10-A557-4EDA-9D53-09528CE00E54}">
      <dgm:prSet/>
      <dgm:spPr/>
      <dgm:t>
        <a:bodyPr/>
        <a:lstStyle/>
        <a:p>
          <a:pPr algn="ctr"/>
          <a:endParaRPr lang="en-IN" sz="2000">
            <a:latin typeface="Tw Cen MT" panose="020B0602020104020603" pitchFamily="34" charset="0"/>
          </a:endParaRPr>
        </a:p>
      </dgm:t>
    </dgm:pt>
    <dgm:pt modelId="{CC5918BA-EFCA-4002-B256-5503495EA47E}">
      <dgm:prSet custT="1"/>
      <dgm:spPr/>
      <dgm:t>
        <a:bodyPr/>
        <a:lstStyle/>
        <a:p>
          <a:pPr algn="ctr"/>
          <a:r>
            <a:rPr lang="en-IN" sz="1700" b="0" i="1" dirty="0">
              <a:latin typeface="Tw Cen MT" panose="020B0602020104020603" pitchFamily="34" charset="0"/>
            </a:rPr>
            <a:t>Web / Software Development/e-Com / Custom Asterisk Solutions</a:t>
          </a:r>
          <a:endParaRPr lang="en-IN" sz="1700" b="0" dirty="0">
            <a:latin typeface="Tw Cen MT" panose="020B0602020104020603" pitchFamily="34" charset="0"/>
          </a:endParaRPr>
        </a:p>
      </dgm:t>
    </dgm:pt>
    <dgm:pt modelId="{53BF60EE-1AB8-4830-8062-A838ACA848B6}" type="parTrans" cxnId="{C978AA08-D7DF-4E6F-A90B-930146168A43}">
      <dgm:prSet/>
      <dgm:spPr/>
      <dgm:t>
        <a:bodyPr/>
        <a:lstStyle/>
        <a:p>
          <a:pPr algn="ctr"/>
          <a:endParaRPr lang="en-IN" sz="2000">
            <a:latin typeface="Tw Cen MT" panose="020B0602020104020603" pitchFamily="34" charset="0"/>
          </a:endParaRPr>
        </a:p>
      </dgm:t>
    </dgm:pt>
    <dgm:pt modelId="{8BD27CB4-9C60-4F81-9C9A-CB669800193E}" type="sibTrans" cxnId="{C978AA08-D7DF-4E6F-A90B-930146168A43}">
      <dgm:prSet/>
      <dgm:spPr/>
      <dgm:t>
        <a:bodyPr/>
        <a:lstStyle/>
        <a:p>
          <a:pPr algn="ctr"/>
          <a:endParaRPr lang="en-IN" sz="2000">
            <a:latin typeface="Tw Cen MT" panose="020B0602020104020603" pitchFamily="34" charset="0"/>
          </a:endParaRPr>
        </a:p>
      </dgm:t>
    </dgm:pt>
    <dgm:pt modelId="{60C84978-87CC-4B9F-B540-2C6486C0269A}" type="pres">
      <dgm:prSet presAssocID="{222D961C-4830-4879-B4AD-6909C6519B72}" presName="vert0" presStyleCnt="0">
        <dgm:presLayoutVars>
          <dgm:dir/>
          <dgm:animOne val="branch"/>
          <dgm:animLvl val="lvl"/>
        </dgm:presLayoutVars>
      </dgm:prSet>
      <dgm:spPr/>
      <dgm:t>
        <a:bodyPr/>
        <a:lstStyle/>
        <a:p>
          <a:endParaRPr lang="en-GB"/>
        </a:p>
      </dgm:t>
    </dgm:pt>
    <dgm:pt modelId="{13038E6D-73DE-45A4-8E22-E1AEEBA687E7}" type="pres">
      <dgm:prSet presAssocID="{0D9EA76B-7941-41EF-AE4F-629974B9846C}" presName="thickLine" presStyleLbl="alignNode1" presStyleIdx="0" presStyleCnt="3"/>
      <dgm:spPr/>
    </dgm:pt>
    <dgm:pt modelId="{24C75733-AA4B-4E30-B56F-32ED3072F6B3}" type="pres">
      <dgm:prSet presAssocID="{0D9EA76B-7941-41EF-AE4F-629974B9846C}" presName="horz1" presStyleCnt="0"/>
      <dgm:spPr/>
    </dgm:pt>
    <dgm:pt modelId="{CCD18E45-438A-4C43-A5AB-26EA96A6BF86}" type="pres">
      <dgm:prSet presAssocID="{0D9EA76B-7941-41EF-AE4F-629974B9846C}" presName="tx1" presStyleLbl="revTx" presStyleIdx="0" presStyleCnt="3" custScaleY="73004"/>
      <dgm:spPr/>
      <dgm:t>
        <a:bodyPr/>
        <a:lstStyle/>
        <a:p>
          <a:endParaRPr lang="en-GB"/>
        </a:p>
      </dgm:t>
    </dgm:pt>
    <dgm:pt modelId="{626C75FC-CF80-4FFE-917E-A93212E77663}" type="pres">
      <dgm:prSet presAssocID="{0D9EA76B-7941-41EF-AE4F-629974B9846C}" presName="vert1" presStyleCnt="0"/>
      <dgm:spPr/>
    </dgm:pt>
    <dgm:pt modelId="{C74ED669-ED30-4DC9-9D73-2E3D619FD852}" type="pres">
      <dgm:prSet presAssocID="{B6B8CE94-696E-40DF-9AF0-168D04C29856}" presName="thickLine" presStyleLbl="alignNode1" presStyleIdx="1" presStyleCnt="3"/>
      <dgm:spPr/>
    </dgm:pt>
    <dgm:pt modelId="{750CCBD6-4398-4231-AF10-5286A2092905}" type="pres">
      <dgm:prSet presAssocID="{B6B8CE94-696E-40DF-9AF0-168D04C29856}" presName="horz1" presStyleCnt="0"/>
      <dgm:spPr/>
    </dgm:pt>
    <dgm:pt modelId="{211F9C70-1455-4A62-A150-DB7D24AC4C81}" type="pres">
      <dgm:prSet presAssocID="{B6B8CE94-696E-40DF-9AF0-168D04C29856}" presName="tx1" presStyleLbl="revTx" presStyleIdx="1" presStyleCnt="3" custScaleY="56023" custLinFactNeighborY="-122"/>
      <dgm:spPr/>
      <dgm:t>
        <a:bodyPr/>
        <a:lstStyle/>
        <a:p>
          <a:endParaRPr lang="en-GB"/>
        </a:p>
      </dgm:t>
    </dgm:pt>
    <dgm:pt modelId="{5FE878BD-19F1-412B-A05A-0E1DB9383866}" type="pres">
      <dgm:prSet presAssocID="{B6B8CE94-696E-40DF-9AF0-168D04C29856}" presName="vert1" presStyleCnt="0"/>
      <dgm:spPr/>
    </dgm:pt>
    <dgm:pt modelId="{4C7AFCD5-15BC-48AE-B08F-98D82751C33F}" type="pres">
      <dgm:prSet presAssocID="{CC5918BA-EFCA-4002-B256-5503495EA47E}" presName="thickLine" presStyleLbl="alignNode1" presStyleIdx="2" presStyleCnt="3"/>
      <dgm:spPr/>
    </dgm:pt>
    <dgm:pt modelId="{7FF70556-EA9F-467F-9EBD-B60DAAFFB793}" type="pres">
      <dgm:prSet presAssocID="{CC5918BA-EFCA-4002-B256-5503495EA47E}" presName="horz1" presStyleCnt="0"/>
      <dgm:spPr/>
    </dgm:pt>
    <dgm:pt modelId="{36B60D4A-E1A7-4A43-822E-80B23BC0C654}" type="pres">
      <dgm:prSet presAssocID="{CC5918BA-EFCA-4002-B256-5503495EA47E}" presName="tx1" presStyleLbl="revTx" presStyleIdx="2" presStyleCnt="3" custScaleY="74916"/>
      <dgm:spPr/>
      <dgm:t>
        <a:bodyPr/>
        <a:lstStyle/>
        <a:p>
          <a:endParaRPr lang="en-GB"/>
        </a:p>
      </dgm:t>
    </dgm:pt>
    <dgm:pt modelId="{353E182E-F661-4AFD-AC45-2D134ABCCA5D}" type="pres">
      <dgm:prSet presAssocID="{CC5918BA-EFCA-4002-B256-5503495EA47E}" presName="vert1" presStyleCnt="0"/>
      <dgm:spPr/>
    </dgm:pt>
  </dgm:ptLst>
  <dgm:cxnLst>
    <dgm:cxn modelId="{C978AA08-D7DF-4E6F-A90B-930146168A43}" srcId="{222D961C-4830-4879-B4AD-6909C6519B72}" destId="{CC5918BA-EFCA-4002-B256-5503495EA47E}" srcOrd="2" destOrd="0" parTransId="{53BF60EE-1AB8-4830-8062-A838ACA848B6}" sibTransId="{8BD27CB4-9C60-4F81-9C9A-CB669800193E}"/>
    <dgm:cxn modelId="{A597712E-4CD5-4E29-B983-63EF4D9B442F}" type="presOf" srcId="{222D961C-4830-4879-B4AD-6909C6519B72}" destId="{60C84978-87CC-4B9F-B540-2C6486C0269A}" srcOrd="0" destOrd="0" presId="urn:microsoft.com/office/officeart/2008/layout/LinedList"/>
    <dgm:cxn modelId="{DAB3D0A0-E525-41D2-983D-68F244195858}" type="presOf" srcId="{CC5918BA-EFCA-4002-B256-5503495EA47E}" destId="{36B60D4A-E1A7-4A43-822E-80B23BC0C654}" srcOrd="0" destOrd="0" presId="urn:microsoft.com/office/officeart/2008/layout/LinedList"/>
    <dgm:cxn modelId="{D4219C10-A557-4EDA-9D53-09528CE00E54}" srcId="{222D961C-4830-4879-B4AD-6909C6519B72}" destId="{B6B8CE94-696E-40DF-9AF0-168D04C29856}" srcOrd="1" destOrd="0" parTransId="{8D25CD55-2D17-4EA6-88E4-68E7FED51904}" sibTransId="{D0EC0E88-912A-4DDB-BAD7-3D495076EF4E}"/>
    <dgm:cxn modelId="{6F364442-F047-43AA-BD88-463E8A13C6FA}" type="presOf" srcId="{B6B8CE94-696E-40DF-9AF0-168D04C29856}" destId="{211F9C70-1455-4A62-A150-DB7D24AC4C81}" srcOrd="0" destOrd="0" presId="urn:microsoft.com/office/officeart/2008/layout/LinedList"/>
    <dgm:cxn modelId="{92AFAC8B-50FC-48C6-8891-B1FE7FC7D68B}" type="presOf" srcId="{0D9EA76B-7941-41EF-AE4F-629974B9846C}" destId="{CCD18E45-438A-4C43-A5AB-26EA96A6BF86}" srcOrd="0" destOrd="0" presId="urn:microsoft.com/office/officeart/2008/layout/LinedList"/>
    <dgm:cxn modelId="{B3C9791A-D925-423E-B723-40583ABD8E43}" srcId="{222D961C-4830-4879-B4AD-6909C6519B72}" destId="{0D9EA76B-7941-41EF-AE4F-629974B9846C}" srcOrd="0" destOrd="0" parTransId="{C1C347AD-5189-4A61-AD86-C7F68841000B}" sibTransId="{8A2D5FBC-2389-4939-BBDA-D65F782D2691}"/>
    <dgm:cxn modelId="{FB9E5C9F-0F5E-4F09-8127-53563B7C1ABE}" type="presParOf" srcId="{60C84978-87CC-4B9F-B540-2C6486C0269A}" destId="{13038E6D-73DE-45A4-8E22-E1AEEBA687E7}" srcOrd="0" destOrd="0" presId="urn:microsoft.com/office/officeart/2008/layout/LinedList"/>
    <dgm:cxn modelId="{E1900215-8D10-42C3-9D47-2D7DE6E4DEAF}" type="presParOf" srcId="{60C84978-87CC-4B9F-B540-2C6486C0269A}" destId="{24C75733-AA4B-4E30-B56F-32ED3072F6B3}" srcOrd="1" destOrd="0" presId="urn:microsoft.com/office/officeart/2008/layout/LinedList"/>
    <dgm:cxn modelId="{906D0292-D589-42BA-AC60-214A4837D48D}" type="presParOf" srcId="{24C75733-AA4B-4E30-B56F-32ED3072F6B3}" destId="{CCD18E45-438A-4C43-A5AB-26EA96A6BF86}" srcOrd="0" destOrd="0" presId="urn:microsoft.com/office/officeart/2008/layout/LinedList"/>
    <dgm:cxn modelId="{FB6AC635-5961-4733-80FE-94D38CFCBDA9}" type="presParOf" srcId="{24C75733-AA4B-4E30-B56F-32ED3072F6B3}" destId="{626C75FC-CF80-4FFE-917E-A93212E77663}" srcOrd="1" destOrd="0" presId="urn:microsoft.com/office/officeart/2008/layout/LinedList"/>
    <dgm:cxn modelId="{4FDBB4E6-6F54-48B7-8C16-596E7DB7B470}" type="presParOf" srcId="{60C84978-87CC-4B9F-B540-2C6486C0269A}" destId="{C74ED669-ED30-4DC9-9D73-2E3D619FD852}" srcOrd="2" destOrd="0" presId="urn:microsoft.com/office/officeart/2008/layout/LinedList"/>
    <dgm:cxn modelId="{EF565EF9-7653-4877-81D5-313E41035371}" type="presParOf" srcId="{60C84978-87CC-4B9F-B540-2C6486C0269A}" destId="{750CCBD6-4398-4231-AF10-5286A2092905}" srcOrd="3" destOrd="0" presId="urn:microsoft.com/office/officeart/2008/layout/LinedList"/>
    <dgm:cxn modelId="{B01A55DA-10B9-4845-BEC4-AF3F1A7157C7}" type="presParOf" srcId="{750CCBD6-4398-4231-AF10-5286A2092905}" destId="{211F9C70-1455-4A62-A150-DB7D24AC4C81}" srcOrd="0" destOrd="0" presId="urn:microsoft.com/office/officeart/2008/layout/LinedList"/>
    <dgm:cxn modelId="{561F4A7C-1C48-434A-A7E2-D4225E218CCA}" type="presParOf" srcId="{750CCBD6-4398-4231-AF10-5286A2092905}" destId="{5FE878BD-19F1-412B-A05A-0E1DB9383866}" srcOrd="1" destOrd="0" presId="urn:microsoft.com/office/officeart/2008/layout/LinedList"/>
    <dgm:cxn modelId="{170F58A1-4297-4329-8FE5-3B905EE852E2}" type="presParOf" srcId="{60C84978-87CC-4B9F-B540-2C6486C0269A}" destId="{4C7AFCD5-15BC-48AE-B08F-98D82751C33F}" srcOrd="4" destOrd="0" presId="urn:microsoft.com/office/officeart/2008/layout/LinedList"/>
    <dgm:cxn modelId="{A604AC00-AF4A-4566-BC28-13016464B5D8}" type="presParOf" srcId="{60C84978-87CC-4B9F-B540-2C6486C0269A}" destId="{7FF70556-EA9F-467F-9EBD-B60DAAFFB793}" srcOrd="5" destOrd="0" presId="urn:microsoft.com/office/officeart/2008/layout/LinedList"/>
    <dgm:cxn modelId="{D36E4B39-255C-4B49-84B8-BB224DC479C0}" type="presParOf" srcId="{7FF70556-EA9F-467F-9EBD-B60DAAFFB793}" destId="{36B60D4A-E1A7-4A43-822E-80B23BC0C654}" srcOrd="0" destOrd="0" presId="urn:microsoft.com/office/officeart/2008/layout/LinedList"/>
    <dgm:cxn modelId="{B1ED88BE-E928-4855-9BAF-3D8C15B3B397}" type="presParOf" srcId="{7FF70556-EA9F-467F-9EBD-B60DAAFFB793}" destId="{353E182E-F661-4AFD-AC45-2D134ABCCA5D}" srcOrd="1"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EE0CB4BC-8DC0-4F70-86A1-3CDC8DEA4231}" type="doc">
      <dgm:prSet loTypeId="urn:microsoft.com/office/officeart/2005/8/layout/cycle8" loCatId="cycle" qsTypeId="urn:microsoft.com/office/officeart/2005/8/quickstyle/simple1" qsCatId="simple" csTypeId="urn:microsoft.com/office/officeart/2005/8/colors/accent1_2" csCatId="accent1" phldr="1"/>
      <dgm:spPr/>
      <dgm:t>
        <a:bodyPr/>
        <a:lstStyle/>
        <a:p>
          <a:endParaRPr lang="en-IN"/>
        </a:p>
      </dgm:t>
    </dgm:pt>
    <dgm:pt modelId="{7A91E220-8A8D-4A83-94BD-A484F4B44127}">
      <dgm:prSet phldrT="[Text]" custT="1"/>
      <dgm:spPr/>
      <dgm:t>
        <a:bodyPr/>
        <a:lstStyle/>
        <a:p>
          <a:r>
            <a:rPr lang="en-IN" sz="1300" b="1" i="1" dirty="0"/>
            <a:t>Predictive / Auto Dialer: Current Calls/ Output X 400%</a:t>
          </a:r>
        </a:p>
      </dgm:t>
    </dgm:pt>
    <dgm:pt modelId="{5155A8DE-0E8F-4659-82E2-BF07B8956830}" type="parTrans" cxnId="{7623A34E-9EFA-4933-BAA8-E3602863BAFB}">
      <dgm:prSet/>
      <dgm:spPr/>
      <dgm:t>
        <a:bodyPr/>
        <a:lstStyle/>
        <a:p>
          <a:endParaRPr lang="en-IN"/>
        </a:p>
      </dgm:t>
    </dgm:pt>
    <dgm:pt modelId="{332E978F-06D3-4037-87FD-A4D202081BF2}" type="sibTrans" cxnId="{7623A34E-9EFA-4933-BAA8-E3602863BAFB}">
      <dgm:prSet custT="1"/>
      <dgm:spPr/>
      <dgm:t>
        <a:bodyPr/>
        <a:lstStyle/>
        <a:p>
          <a:endParaRPr lang="en-IN" sz="1300" b="1" i="1"/>
        </a:p>
      </dgm:t>
    </dgm:pt>
    <dgm:pt modelId="{89018251-E454-43A0-B3B0-F14626CD1153}">
      <dgm:prSet phldrT="[Text]" custT="1"/>
      <dgm:spPr/>
      <dgm:t>
        <a:bodyPr/>
        <a:lstStyle/>
        <a:p>
          <a:r>
            <a:rPr lang="en-IN" sz="1300" b="1" i="1" dirty="0"/>
            <a:t>Hosted / Premised / BPO / DoT VoIP / PRI / GSM Gateway</a:t>
          </a:r>
        </a:p>
      </dgm:t>
    </dgm:pt>
    <dgm:pt modelId="{235E5462-B7E0-413E-844E-B25717E0C8B0}" type="parTrans" cxnId="{FC2E0EDB-25EF-4F69-A9AB-776E8E2B8C44}">
      <dgm:prSet/>
      <dgm:spPr/>
      <dgm:t>
        <a:bodyPr/>
        <a:lstStyle/>
        <a:p>
          <a:endParaRPr lang="en-IN"/>
        </a:p>
      </dgm:t>
    </dgm:pt>
    <dgm:pt modelId="{36FF4028-7A4B-43B3-8C73-FA48AC1979E4}" type="sibTrans" cxnId="{FC2E0EDB-25EF-4F69-A9AB-776E8E2B8C44}">
      <dgm:prSet custT="1"/>
      <dgm:spPr/>
      <dgm:t>
        <a:bodyPr/>
        <a:lstStyle/>
        <a:p>
          <a:endParaRPr lang="en-IN" sz="1300" b="1" i="1"/>
        </a:p>
      </dgm:t>
    </dgm:pt>
    <dgm:pt modelId="{3D723D40-FF75-4AB6-8934-C0054C82CB8E}">
      <dgm:prSet phldrT="[Text]" custT="1"/>
      <dgm:spPr/>
      <dgm:t>
        <a:bodyPr/>
        <a:lstStyle/>
        <a:p>
          <a:r>
            <a:rPr lang="en-IN" sz="1300" b="1" i="1" dirty="0"/>
            <a:t>Smart IVR / Cloud Telephony / Omni Channel / CRM / API</a:t>
          </a:r>
        </a:p>
      </dgm:t>
    </dgm:pt>
    <dgm:pt modelId="{D07A99D9-806A-42B4-A615-8F2339083CD0}" type="parTrans" cxnId="{593AE888-CA75-4628-BB25-F1195C8C1E0A}">
      <dgm:prSet/>
      <dgm:spPr/>
      <dgm:t>
        <a:bodyPr/>
        <a:lstStyle/>
        <a:p>
          <a:endParaRPr lang="en-IN"/>
        </a:p>
      </dgm:t>
    </dgm:pt>
    <dgm:pt modelId="{B1C93125-8190-4081-9405-4C232D5D1F55}" type="sibTrans" cxnId="{593AE888-CA75-4628-BB25-F1195C8C1E0A}">
      <dgm:prSet custT="1"/>
      <dgm:spPr/>
      <dgm:t>
        <a:bodyPr/>
        <a:lstStyle/>
        <a:p>
          <a:endParaRPr lang="en-IN" sz="1300" b="1" i="1"/>
        </a:p>
      </dgm:t>
    </dgm:pt>
    <dgm:pt modelId="{D04E1476-72B4-4E4A-84C3-290C122D2FDA}">
      <dgm:prSet phldrT="[Text]" custT="1"/>
      <dgm:spPr/>
      <dgm:t>
        <a:bodyPr/>
        <a:lstStyle/>
        <a:p>
          <a:r>
            <a:rPr lang="en-IN" sz="1300" b="1" i="1" dirty="0"/>
            <a:t>OBD / Press 1/ Voice SMS / Masking / OTP / 1800</a:t>
          </a:r>
        </a:p>
      </dgm:t>
    </dgm:pt>
    <dgm:pt modelId="{01AC0B50-165F-4A7A-82CB-7E4F5D60FF17}" type="parTrans" cxnId="{312ECBD0-C947-4E6F-B2B9-228CFAD2FF75}">
      <dgm:prSet/>
      <dgm:spPr/>
      <dgm:t>
        <a:bodyPr/>
        <a:lstStyle/>
        <a:p>
          <a:endParaRPr lang="en-IN"/>
        </a:p>
      </dgm:t>
    </dgm:pt>
    <dgm:pt modelId="{3A0E23EF-FA18-4DAB-881B-B8C4EEF265BD}" type="sibTrans" cxnId="{312ECBD0-C947-4E6F-B2B9-228CFAD2FF75}">
      <dgm:prSet custT="1"/>
      <dgm:spPr/>
      <dgm:t>
        <a:bodyPr/>
        <a:lstStyle/>
        <a:p>
          <a:endParaRPr lang="en-IN" sz="1300" b="1" i="1"/>
        </a:p>
      </dgm:t>
    </dgm:pt>
    <dgm:pt modelId="{5B31FCBB-F8EE-4D9A-A2D0-9E0DAB6359F1}">
      <dgm:prSet phldrT="[Text]" custT="1"/>
      <dgm:spPr/>
      <dgm:t>
        <a:bodyPr/>
        <a:lstStyle/>
        <a:p>
          <a:r>
            <a:rPr lang="en-IN" sz="1300" b="1" i="1" dirty="0"/>
            <a:t>Survey / Appointment Setting / Lead Generation</a:t>
          </a:r>
        </a:p>
      </dgm:t>
    </dgm:pt>
    <dgm:pt modelId="{F05B2D2F-C0E3-4030-94B6-4D3D8CB51296}" type="parTrans" cxnId="{F53E84A8-CB17-41B0-BDB0-A6E5883F1913}">
      <dgm:prSet/>
      <dgm:spPr/>
      <dgm:t>
        <a:bodyPr/>
        <a:lstStyle/>
        <a:p>
          <a:endParaRPr lang="en-IN"/>
        </a:p>
      </dgm:t>
    </dgm:pt>
    <dgm:pt modelId="{EB5534F4-A437-43FE-ABD3-CC04D8986485}" type="sibTrans" cxnId="{F53E84A8-CB17-41B0-BDB0-A6E5883F1913}">
      <dgm:prSet custT="1"/>
      <dgm:spPr/>
      <dgm:t>
        <a:bodyPr/>
        <a:lstStyle/>
        <a:p>
          <a:endParaRPr lang="en-IN" sz="1300" b="1" i="1"/>
        </a:p>
      </dgm:t>
    </dgm:pt>
    <dgm:pt modelId="{DD7189ED-2FE8-4FDB-AE96-BF306B361018}">
      <dgm:prSet phldrT="[Text]" custT="1"/>
      <dgm:spPr/>
      <dgm:t>
        <a:bodyPr/>
        <a:lstStyle/>
        <a:p>
          <a:r>
            <a:rPr lang="en-IN" sz="1300" b="1" i="1" dirty="0"/>
            <a:t>Domestic International Call Center / BPO Setup</a:t>
          </a:r>
        </a:p>
      </dgm:t>
    </dgm:pt>
    <dgm:pt modelId="{216BCD85-7B79-44B4-99D9-E30614BF3738}" type="parTrans" cxnId="{FB562AB7-2920-4872-A4BF-A00F56B4220D}">
      <dgm:prSet/>
      <dgm:spPr/>
      <dgm:t>
        <a:bodyPr/>
        <a:lstStyle/>
        <a:p>
          <a:endParaRPr lang="en-IN"/>
        </a:p>
      </dgm:t>
    </dgm:pt>
    <dgm:pt modelId="{3ACA2EA2-73CF-4B17-8B47-569FFFE44667}" type="sibTrans" cxnId="{FB562AB7-2920-4872-A4BF-A00F56B4220D}">
      <dgm:prSet custT="1"/>
      <dgm:spPr/>
      <dgm:t>
        <a:bodyPr/>
        <a:lstStyle/>
        <a:p>
          <a:endParaRPr lang="en-IN" sz="1300" b="1" i="1"/>
        </a:p>
      </dgm:t>
    </dgm:pt>
    <dgm:pt modelId="{C00B0859-EB4E-4BB5-96F6-AFC7EFD65157}" type="pres">
      <dgm:prSet presAssocID="{EE0CB4BC-8DC0-4F70-86A1-3CDC8DEA4231}" presName="compositeShape" presStyleCnt="0">
        <dgm:presLayoutVars>
          <dgm:chMax val="7"/>
          <dgm:dir/>
          <dgm:resizeHandles val="exact"/>
        </dgm:presLayoutVars>
      </dgm:prSet>
      <dgm:spPr/>
      <dgm:t>
        <a:bodyPr/>
        <a:lstStyle/>
        <a:p>
          <a:endParaRPr lang="en-GB"/>
        </a:p>
      </dgm:t>
    </dgm:pt>
    <dgm:pt modelId="{861B9B45-2A1F-4BB6-AA19-2A13D191680A}" type="pres">
      <dgm:prSet presAssocID="{EE0CB4BC-8DC0-4F70-86A1-3CDC8DEA4231}" presName="wedge1" presStyleLbl="node1" presStyleIdx="0" presStyleCnt="6" custScaleX="100900" custScaleY="95008" custLinFactNeighborX="-403"/>
      <dgm:spPr/>
      <dgm:t>
        <a:bodyPr/>
        <a:lstStyle/>
        <a:p>
          <a:endParaRPr lang="en-GB"/>
        </a:p>
      </dgm:t>
    </dgm:pt>
    <dgm:pt modelId="{057E9D5C-358D-41A7-8619-4CC02ACC40FD}" type="pres">
      <dgm:prSet presAssocID="{EE0CB4BC-8DC0-4F70-86A1-3CDC8DEA4231}" presName="dummy1a" presStyleCnt="0"/>
      <dgm:spPr/>
    </dgm:pt>
    <dgm:pt modelId="{4AF4C5FC-A5CE-4555-B9C6-597A7E1137B5}" type="pres">
      <dgm:prSet presAssocID="{EE0CB4BC-8DC0-4F70-86A1-3CDC8DEA4231}" presName="dummy1b" presStyleCnt="0"/>
      <dgm:spPr/>
    </dgm:pt>
    <dgm:pt modelId="{A1834744-0E0B-4AEC-BE7C-BEED6B5237B3}" type="pres">
      <dgm:prSet presAssocID="{EE0CB4BC-8DC0-4F70-86A1-3CDC8DEA4231}" presName="wedge1Tx" presStyleLbl="node1" presStyleIdx="0" presStyleCnt="6">
        <dgm:presLayoutVars>
          <dgm:chMax val="0"/>
          <dgm:chPref val="0"/>
          <dgm:bulletEnabled val="1"/>
        </dgm:presLayoutVars>
      </dgm:prSet>
      <dgm:spPr/>
      <dgm:t>
        <a:bodyPr/>
        <a:lstStyle/>
        <a:p>
          <a:endParaRPr lang="en-GB"/>
        </a:p>
      </dgm:t>
    </dgm:pt>
    <dgm:pt modelId="{5D5D4EC1-1FE5-4478-AEFB-88DF5B77BC62}" type="pres">
      <dgm:prSet presAssocID="{EE0CB4BC-8DC0-4F70-86A1-3CDC8DEA4231}" presName="wedge2" presStyleLbl="node1" presStyleIdx="1" presStyleCnt="6" custScaleX="100934" custScaleY="107036"/>
      <dgm:spPr/>
      <dgm:t>
        <a:bodyPr/>
        <a:lstStyle/>
        <a:p>
          <a:endParaRPr lang="en-GB"/>
        </a:p>
      </dgm:t>
    </dgm:pt>
    <dgm:pt modelId="{487A1A34-B15F-44EB-B506-1A59061D9936}" type="pres">
      <dgm:prSet presAssocID="{EE0CB4BC-8DC0-4F70-86A1-3CDC8DEA4231}" presName="dummy2a" presStyleCnt="0"/>
      <dgm:spPr/>
    </dgm:pt>
    <dgm:pt modelId="{33B91DE8-E178-4C2D-BD9E-02D12971EE22}" type="pres">
      <dgm:prSet presAssocID="{EE0CB4BC-8DC0-4F70-86A1-3CDC8DEA4231}" presName="dummy2b" presStyleCnt="0"/>
      <dgm:spPr/>
    </dgm:pt>
    <dgm:pt modelId="{E6E0B8F9-284D-4039-9850-0BA47D2D8696}" type="pres">
      <dgm:prSet presAssocID="{EE0CB4BC-8DC0-4F70-86A1-3CDC8DEA4231}" presName="wedge2Tx" presStyleLbl="node1" presStyleIdx="1" presStyleCnt="6">
        <dgm:presLayoutVars>
          <dgm:chMax val="0"/>
          <dgm:chPref val="0"/>
          <dgm:bulletEnabled val="1"/>
        </dgm:presLayoutVars>
      </dgm:prSet>
      <dgm:spPr/>
      <dgm:t>
        <a:bodyPr/>
        <a:lstStyle/>
        <a:p>
          <a:endParaRPr lang="en-GB"/>
        </a:p>
      </dgm:t>
    </dgm:pt>
    <dgm:pt modelId="{F0471170-13EC-4742-A1AF-A809F450275D}" type="pres">
      <dgm:prSet presAssocID="{EE0CB4BC-8DC0-4F70-86A1-3CDC8DEA4231}" presName="wedge3" presStyleLbl="node1" presStyleIdx="2" presStyleCnt="6" custScaleX="104780" custScaleY="103594" custLinFactNeighborX="-403" custLinFactNeighborY="-339"/>
      <dgm:spPr/>
      <dgm:t>
        <a:bodyPr/>
        <a:lstStyle/>
        <a:p>
          <a:endParaRPr lang="en-GB"/>
        </a:p>
      </dgm:t>
    </dgm:pt>
    <dgm:pt modelId="{9B122CC3-657F-4251-A32E-2144786D6252}" type="pres">
      <dgm:prSet presAssocID="{EE0CB4BC-8DC0-4F70-86A1-3CDC8DEA4231}" presName="dummy3a" presStyleCnt="0"/>
      <dgm:spPr/>
    </dgm:pt>
    <dgm:pt modelId="{4444BCDF-3FEF-498E-93B7-96CD47F333A8}" type="pres">
      <dgm:prSet presAssocID="{EE0CB4BC-8DC0-4F70-86A1-3CDC8DEA4231}" presName="dummy3b" presStyleCnt="0"/>
      <dgm:spPr/>
    </dgm:pt>
    <dgm:pt modelId="{1DD45D41-577C-484C-AF03-6A01D597CEA7}" type="pres">
      <dgm:prSet presAssocID="{EE0CB4BC-8DC0-4F70-86A1-3CDC8DEA4231}" presName="wedge3Tx" presStyleLbl="node1" presStyleIdx="2" presStyleCnt="6">
        <dgm:presLayoutVars>
          <dgm:chMax val="0"/>
          <dgm:chPref val="0"/>
          <dgm:bulletEnabled val="1"/>
        </dgm:presLayoutVars>
      </dgm:prSet>
      <dgm:spPr/>
      <dgm:t>
        <a:bodyPr/>
        <a:lstStyle/>
        <a:p>
          <a:endParaRPr lang="en-GB"/>
        </a:p>
      </dgm:t>
    </dgm:pt>
    <dgm:pt modelId="{49973CF9-3D22-48BC-AE55-7C8F6C403AE3}" type="pres">
      <dgm:prSet presAssocID="{EE0CB4BC-8DC0-4F70-86A1-3CDC8DEA4231}" presName="wedge4" presStyleLbl="node1" presStyleIdx="3" presStyleCnt="6"/>
      <dgm:spPr/>
      <dgm:t>
        <a:bodyPr/>
        <a:lstStyle/>
        <a:p>
          <a:endParaRPr lang="en-GB"/>
        </a:p>
      </dgm:t>
    </dgm:pt>
    <dgm:pt modelId="{114BF538-8BC5-422D-91B5-1998524C940C}" type="pres">
      <dgm:prSet presAssocID="{EE0CB4BC-8DC0-4F70-86A1-3CDC8DEA4231}" presName="dummy4a" presStyleCnt="0"/>
      <dgm:spPr/>
    </dgm:pt>
    <dgm:pt modelId="{D77C9EC8-9A3C-454B-92BC-9564C9D07090}" type="pres">
      <dgm:prSet presAssocID="{EE0CB4BC-8DC0-4F70-86A1-3CDC8DEA4231}" presName="dummy4b" presStyleCnt="0"/>
      <dgm:spPr/>
    </dgm:pt>
    <dgm:pt modelId="{AD5E12A6-5CDA-4640-B087-B6ED1ECAB63E}" type="pres">
      <dgm:prSet presAssocID="{EE0CB4BC-8DC0-4F70-86A1-3CDC8DEA4231}" presName="wedge4Tx" presStyleLbl="node1" presStyleIdx="3" presStyleCnt="6">
        <dgm:presLayoutVars>
          <dgm:chMax val="0"/>
          <dgm:chPref val="0"/>
          <dgm:bulletEnabled val="1"/>
        </dgm:presLayoutVars>
      </dgm:prSet>
      <dgm:spPr/>
      <dgm:t>
        <a:bodyPr/>
        <a:lstStyle/>
        <a:p>
          <a:endParaRPr lang="en-GB"/>
        </a:p>
      </dgm:t>
    </dgm:pt>
    <dgm:pt modelId="{153C8795-D5DA-4D12-9583-DFBF550F2B54}" type="pres">
      <dgm:prSet presAssocID="{EE0CB4BC-8DC0-4F70-86A1-3CDC8DEA4231}" presName="wedge5" presStyleLbl="node1" presStyleIdx="4" presStyleCnt="6" custScaleY="108308"/>
      <dgm:spPr/>
      <dgm:t>
        <a:bodyPr/>
        <a:lstStyle/>
        <a:p>
          <a:endParaRPr lang="en-GB"/>
        </a:p>
      </dgm:t>
    </dgm:pt>
    <dgm:pt modelId="{DA34D011-915A-409F-B386-77DCDB277332}" type="pres">
      <dgm:prSet presAssocID="{EE0CB4BC-8DC0-4F70-86A1-3CDC8DEA4231}" presName="dummy5a" presStyleCnt="0"/>
      <dgm:spPr/>
    </dgm:pt>
    <dgm:pt modelId="{34A55EC5-8798-46D0-9B82-EAC379B87DFD}" type="pres">
      <dgm:prSet presAssocID="{EE0CB4BC-8DC0-4F70-86A1-3CDC8DEA4231}" presName="dummy5b" presStyleCnt="0"/>
      <dgm:spPr/>
    </dgm:pt>
    <dgm:pt modelId="{C3B7B768-C56C-49DE-BC63-32750436E273}" type="pres">
      <dgm:prSet presAssocID="{EE0CB4BC-8DC0-4F70-86A1-3CDC8DEA4231}" presName="wedge5Tx" presStyleLbl="node1" presStyleIdx="4" presStyleCnt="6">
        <dgm:presLayoutVars>
          <dgm:chMax val="0"/>
          <dgm:chPref val="0"/>
          <dgm:bulletEnabled val="1"/>
        </dgm:presLayoutVars>
      </dgm:prSet>
      <dgm:spPr/>
      <dgm:t>
        <a:bodyPr/>
        <a:lstStyle/>
        <a:p>
          <a:endParaRPr lang="en-GB"/>
        </a:p>
      </dgm:t>
    </dgm:pt>
    <dgm:pt modelId="{7E34D826-8DDE-488E-9C0B-522F22617351}" type="pres">
      <dgm:prSet presAssocID="{EE0CB4BC-8DC0-4F70-86A1-3CDC8DEA4231}" presName="wedge6" presStyleLbl="node1" presStyleIdx="5" presStyleCnt="6" custScaleX="107534"/>
      <dgm:spPr/>
      <dgm:t>
        <a:bodyPr/>
        <a:lstStyle/>
        <a:p>
          <a:endParaRPr lang="en-GB"/>
        </a:p>
      </dgm:t>
    </dgm:pt>
    <dgm:pt modelId="{ADCF7335-97B5-44FF-AFAE-87DB2E0FC2AE}" type="pres">
      <dgm:prSet presAssocID="{EE0CB4BC-8DC0-4F70-86A1-3CDC8DEA4231}" presName="dummy6a" presStyleCnt="0"/>
      <dgm:spPr/>
    </dgm:pt>
    <dgm:pt modelId="{4489C4F9-E718-4679-9C9A-EE0C5EADD671}" type="pres">
      <dgm:prSet presAssocID="{EE0CB4BC-8DC0-4F70-86A1-3CDC8DEA4231}" presName="dummy6b" presStyleCnt="0"/>
      <dgm:spPr/>
    </dgm:pt>
    <dgm:pt modelId="{CF378C46-2B8E-4C44-92D6-3A915A7E55DE}" type="pres">
      <dgm:prSet presAssocID="{EE0CB4BC-8DC0-4F70-86A1-3CDC8DEA4231}" presName="wedge6Tx" presStyleLbl="node1" presStyleIdx="5" presStyleCnt="6">
        <dgm:presLayoutVars>
          <dgm:chMax val="0"/>
          <dgm:chPref val="0"/>
          <dgm:bulletEnabled val="1"/>
        </dgm:presLayoutVars>
      </dgm:prSet>
      <dgm:spPr/>
      <dgm:t>
        <a:bodyPr/>
        <a:lstStyle/>
        <a:p>
          <a:endParaRPr lang="en-GB"/>
        </a:p>
      </dgm:t>
    </dgm:pt>
    <dgm:pt modelId="{AD01C315-6C2F-48CE-A239-DCC45674AF2A}" type="pres">
      <dgm:prSet presAssocID="{332E978F-06D3-4037-87FD-A4D202081BF2}" presName="arrowWedge1" presStyleLbl="fgSibTrans2D1" presStyleIdx="0" presStyleCnt="6" custScaleX="110592" custScaleY="100106" custLinFactNeighborX="-1056" custLinFactNeighborY="1135"/>
      <dgm:spPr/>
    </dgm:pt>
    <dgm:pt modelId="{DA095776-6621-4033-AB91-E01E0DB0925B}" type="pres">
      <dgm:prSet presAssocID="{EB5534F4-A437-43FE-ABD3-CC04D8986485}" presName="arrowWedge2" presStyleLbl="fgSibTrans2D1" presStyleIdx="1" presStyleCnt="6" custScaleX="101979" custScaleY="106621"/>
      <dgm:spPr/>
    </dgm:pt>
    <dgm:pt modelId="{7364C55A-001B-493C-AA8A-E3FE4192940C}" type="pres">
      <dgm:prSet presAssocID="{3ACA2EA2-73CF-4B17-8B47-569FFFE44667}" presName="arrowWedge3" presStyleLbl="fgSibTrans2D1" presStyleIdx="2" presStyleCnt="6"/>
      <dgm:spPr/>
    </dgm:pt>
    <dgm:pt modelId="{AA09D11F-DEEC-410F-9E57-83AFF1A8A0E0}" type="pres">
      <dgm:prSet presAssocID="{36FF4028-7A4B-43B3-8C73-FA48AC1979E4}" presName="arrowWedge4" presStyleLbl="fgSibTrans2D1" presStyleIdx="3" presStyleCnt="6"/>
      <dgm:spPr/>
    </dgm:pt>
    <dgm:pt modelId="{537B7C48-88C4-4FD2-A89B-0750610A6AAF}" type="pres">
      <dgm:prSet presAssocID="{B1C93125-8190-4081-9405-4C232D5D1F55}" presName="arrowWedge5" presStyleLbl="fgSibTrans2D1" presStyleIdx="4" presStyleCnt="6"/>
      <dgm:spPr/>
    </dgm:pt>
    <dgm:pt modelId="{8F64BB42-F776-4AA4-92D4-9CB8323CE266}" type="pres">
      <dgm:prSet presAssocID="{3A0E23EF-FA18-4DAB-881B-B8C4EEF265BD}" presName="arrowWedge6" presStyleLbl="fgSibTrans2D1" presStyleIdx="5" presStyleCnt="6"/>
      <dgm:spPr/>
    </dgm:pt>
  </dgm:ptLst>
  <dgm:cxnLst>
    <dgm:cxn modelId="{720385E6-814E-4C26-BA07-FBB6E11032B5}" type="presOf" srcId="{3D723D40-FF75-4AB6-8934-C0054C82CB8E}" destId="{153C8795-D5DA-4D12-9583-DFBF550F2B54}" srcOrd="0" destOrd="0" presId="urn:microsoft.com/office/officeart/2005/8/layout/cycle8"/>
    <dgm:cxn modelId="{A4F6465C-1F55-437F-941B-695671528B8F}" type="presOf" srcId="{89018251-E454-43A0-B3B0-F14626CD1153}" destId="{49973CF9-3D22-48BC-AE55-7C8F6C403AE3}" srcOrd="0" destOrd="0" presId="urn:microsoft.com/office/officeart/2005/8/layout/cycle8"/>
    <dgm:cxn modelId="{9232F133-2BBA-4AB3-8E04-DBFC315A6E49}" type="presOf" srcId="{D04E1476-72B4-4E4A-84C3-290C122D2FDA}" destId="{CF378C46-2B8E-4C44-92D6-3A915A7E55DE}" srcOrd="1" destOrd="0" presId="urn:microsoft.com/office/officeart/2005/8/layout/cycle8"/>
    <dgm:cxn modelId="{F53E84A8-CB17-41B0-BDB0-A6E5883F1913}" srcId="{EE0CB4BC-8DC0-4F70-86A1-3CDC8DEA4231}" destId="{5B31FCBB-F8EE-4D9A-A2D0-9E0DAB6359F1}" srcOrd="1" destOrd="0" parTransId="{F05B2D2F-C0E3-4030-94B6-4D3D8CB51296}" sibTransId="{EB5534F4-A437-43FE-ABD3-CC04D8986485}"/>
    <dgm:cxn modelId="{961F43BD-4CA9-49A1-9E98-7287E33FC066}" type="presOf" srcId="{7A91E220-8A8D-4A83-94BD-A484F4B44127}" destId="{A1834744-0E0B-4AEC-BE7C-BEED6B5237B3}" srcOrd="1" destOrd="0" presId="urn:microsoft.com/office/officeart/2005/8/layout/cycle8"/>
    <dgm:cxn modelId="{5EEC0C06-F376-4D11-95E9-DB1231B154ED}" type="presOf" srcId="{3D723D40-FF75-4AB6-8934-C0054C82CB8E}" destId="{C3B7B768-C56C-49DE-BC63-32750436E273}" srcOrd="1" destOrd="0" presId="urn:microsoft.com/office/officeart/2005/8/layout/cycle8"/>
    <dgm:cxn modelId="{6B5842E3-CEE5-48DC-AF6C-17EAC2832777}" type="presOf" srcId="{DD7189ED-2FE8-4FDB-AE96-BF306B361018}" destId="{F0471170-13EC-4742-A1AF-A809F450275D}" srcOrd="0" destOrd="0" presId="urn:microsoft.com/office/officeart/2005/8/layout/cycle8"/>
    <dgm:cxn modelId="{FC2E0EDB-25EF-4F69-A9AB-776E8E2B8C44}" srcId="{EE0CB4BC-8DC0-4F70-86A1-3CDC8DEA4231}" destId="{89018251-E454-43A0-B3B0-F14626CD1153}" srcOrd="3" destOrd="0" parTransId="{235E5462-B7E0-413E-844E-B25717E0C8B0}" sibTransId="{36FF4028-7A4B-43B3-8C73-FA48AC1979E4}"/>
    <dgm:cxn modelId="{5FFB9A47-4625-4C26-A282-E96DE5FD689E}" type="presOf" srcId="{EE0CB4BC-8DC0-4F70-86A1-3CDC8DEA4231}" destId="{C00B0859-EB4E-4BB5-96F6-AFC7EFD65157}" srcOrd="0" destOrd="0" presId="urn:microsoft.com/office/officeart/2005/8/layout/cycle8"/>
    <dgm:cxn modelId="{204CF272-8AD8-4EBB-BCA5-CF8F02B56DC6}" type="presOf" srcId="{5B31FCBB-F8EE-4D9A-A2D0-9E0DAB6359F1}" destId="{5D5D4EC1-1FE5-4478-AEFB-88DF5B77BC62}" srcOrd="0" destOrd="0" presId="urn:microsoft.com/office/officeart/2005/8/layout/cycle8"/>
    <dgm:cxn modelId="{593AE888-CA75-4628-BB25-F1195C8C1E0A}" srcId="{EE0CB4BC-8DC0-4F70-86A1-3CDC8DEA4231}" destId="{3D723D40-FF75-4AB6-8934-C0054C82CB8E}" srcOrd="4" destOrd="0" parTransId="{D07A99D9-806A-42B4-A615-8F2339083CD0}" sibTransId="{B1C93125-8190-4081-9405-4C232D5D1F55}"/>
    <dgm:cxn modelId="{3F56D6CE-D8D0-485C-BFE6-956EEA38F47F}" type="presOf" srcId="{89018251-E454-43A0-B3B0-F14626CD1153}" destId="{AD5E12A6-5CDA-4640-B087-B6ED1ECAB63E}" srcOrd="1" destOrd="0" presId="urn:microsoft.com/office/officeart/2005/8/layout/cycle8"/>
    <dgm:cxn modelId="{7623A34E-9EFA-4933-BAA8-E3602863BAFB}" srcId="{EE0CB4BC-8DC0-4F70-86A1-3CDC8DEA4231}" destId="{7A91E220-8A8D-4A83-94BD-A484F4B44127}" srcOrd="0" destOrd="0" parTransId="{5155A8DE-0E8F-4659-82E2-BF07B8956830}" sibTransId="{332E978F-06D3-4037-87FD-A4D202081BF2}"/>
    <dgm:cxn modelId="{02D4023F-D4A2-4024-AC73-4FAADD4ADE2B}" type="presOf" srcId="{D04E1476-72B4-4E4A-84C3-290C122D2FDA}" destId="{7E34D826-8DDE-488E-9C0B-522F22617351}" srcOrd="0" destOrd="0" presId="urn:microsoft.com/office/officeart/2005/8/layout/cycle8"/>
    <dgm:cxn modelId="{FB562AB7-2920-4872-A4BF-A00F56B4220D}" srcId="{EE0CB4BC-8DC0-4F70-86A1-3CDC8DEA4231}" destId="{DD7189ED-2FE8-4FDB-AE96-BF306B361018}" srcOrd="2" destOrd="0" parTransId="{216BCD85-7B79-44B4-99D9-E30614BF3738}" sibTransId="{3ACA2EA2-73CF-4B17-8B47-569FFFE44667}"/>
    <dgm:cxn modelId="{4783E6D6-59BB-4875-9250-ADD93B5E2F95}" type="presOf" srcId="{DD7189ED-2FE8-4FDB-AE96-BF306B361018}" destId="{1DD45D41-577C-484C-AF03-6A01D597CEA7}" srcOrd="1" destOrd="0" presId="urn:microsoft.com/office/officeart/2005/8/layout/cycle8"/>
    <dgm:cxn modelId="{312ECBD0-C947-4E6F-B2B9-228CFAD2FF75}" srcId="{EE0CB4BC-8DC0-4F70-86A1-3CDC8DEA4231}" destId="{D04E1476-72B4-4E4A-84C3-290C122D2FDA}" srcOrd="5" destOrd="0" parTransId="{01AC0B50-165F-4A7A-82CB-7E4F5D60FF17}" sibTransId="{3A0E23EF-FA18-4DAB-881B-B8C4EEF265BD}"/>
    <dgm:cxn modelId="{3A3D4C85-E68D-4AE0-BCF9-8F5F7618DA0B}" type="presOf" srcId="{7A91E220-8A8D-4A83-94BD-A484F4B44127}" destId="{861B9B45-2A1F-4BB6-AA19-2A13D191680A}" srcOrd="0" destOrd="0" presId="urn:microsoft.com/office/officeart/2005/8/layout/cycle8"/>
    <dgm:cxn modelId="{A63724E1-0D95-447D-869B-CBFB45F6EE28}" type="presOf" srcId="{5B31FCBB-F8EE-4D9A-A2D0-9E0DAB6359F1}" destId="{E6E0B8F9-284D-4039-9850-0BA47D2D8696}" srcOrd="1" destOrd="0" presId="urn:microsoft.com/office/officeart/2005/8/layout/cycle8"/>
    <dgm:cxn modelId="{D922053F-5E60-433C-A2D6-1CE4ECB5FE8C}" type="presParOf" srcId="{C00B0859-EB4E-4BB5-96F6-AFC7EFD65157}" destId="{861B9B45-2A1F-4BB6-AA19-2A13D191680A}" srcOrd="0" destOrd="0" presId="urn:microsoft.com/office/officeart/2005/8/layout/cycle8"/>
    <dgm:cxn modelId="{D9FA2FF6-6E6D-408A-9539-BAAD5CCFD261}" type="presParOf" srcId="{C00B0859-EB4E-4BB5-96F6-AFC7EFD65157}" destId="{057E9D5C-358D-41A7-8619-4CC02ACC40FD}" srcOrd="1" destOrd="0" presId="urn:microsoft.com/office/officeart/2005/8/layout/cycle8"/>
    <dgm:cxn modelId="{A20D8A29-D0B4-4201-A324-43CEA9A1A6CE}" type="presParOf" srcId="{C00B0859-EB4E-4BB5-96F6-AFC7EFD65157}" destId="{4AF4C5FC-A5CE-4555-B9C6-597A7E1137B5}" srcOrd="2" destOrd="0" presId="urn:microsoft.com/office/officeart/2005/8/layout/cycle8"/>
    <dgm:cxn modelId="{7AB63A19-5FB4-4F6A-921C-09375F6B4D47}" type="presParOf" srcId="{C00B0859-EB4E-4BB5-96F6-AFC7EFD65157}" destId="{A1834744-0E0B-4AEC-BE7C-BEED6B5237B3}" srcOrd="3" destOrd="0" presId="urn:microsoft.com/office/officeart/2005/8/layout/cycle8"/>
    <dgm:cxn modelId="{B233DF35-CDB0-471A-A286-6DFFDE0599A1}" type="presParOf" srcId="{C00B0859-EB4E-4BB5-96F6-AFC7EFD65157}" destId="{5D5D4EC1-1FE5-4478-AEFB-88DF5B77BC62}" srcOrd="4" destOrd="0" presId="urn:microsoft.com/office/officeart/2005/8/layout/cycle8"/>
    <dgm:cxn modelId="{27DD1E0D-8DCE-4639-9C08-8252F72D7824}" type="presParOf" srcId="{C00B0859-EB4E-4BB5-96F6-AFC7EFD65157}" destId="{487A1A34-B15F-44EB-B506-1A59061D9936}" srcOrd="5" destOrd="0" presId="urn:microsoft.com/office/officeart/2005/8/layout/cycle8"/>
    <dgm:cxn modelId="{D113CD60-E2D9-42EF-9605-8B6ED550F88A}" type="presParOf" srcId="{C00B0859-EB4E-4BB5-96F6-AFC7EFD65157}" destId="{33B91DE8-E178-4C2D-BD9E-02D12971EE22}" srcOrd="6" destOrd="0" presId="urn:microsoft.com/office/officeart/2005/8/layout/cycle8"/>
    <dgm:cxn modelId="{08D25109-4D93-4E45-94CF-7DE7B1BF3323}" type="presParOf" srcId="{C00B0859-EB4E-4BB5-96F6-AFC7EFD65157}" destId="{E6E0B8F9-284D-4039-9850-0BA47D2D8696}" srcOrd="7" destOrd="0" presId="urn:microsoft.com/office/officeart/2005/8/layout/cycle8"/>
    <dgm:cxn modelId="{1A4DD08D-FBCA-4C4F-B3FE-42D1816D45DC}" type="presParOf" srcId="{C00B0859-EB4E-4BB5-96F6-AFC7EFD65157}" destId="{F0471170-13EC-4742-A1AF-A809F450275D}" srcOrd="8" destOrd="0" presId="urn:microsoft.com/office/officeart/2005/8/layout/cycle8"/>
    <dgm:cxn modelId="{B94A0AC6-A9C9-4AAA-9BFC-89D1000FAE42}" type="presParOf" srcId="{C00B0859-EB4E-4BB5-96F6-AFC7EFD65157}" destId="{9B122CC3-657F-4251-A32E-2144786D6252}" srcOrd="9" destOrd="0" presId="urn:microsoft.com/office/officeart/2005/8/layout/cycle8"/>
    <dgm:cxn modelId="{8AFFD11C-72EB-4F63-9A8E-5F2D2FF3EEE8}" type="presParOf" srcId="{C00B0859-EB4E-4BB5-96F6-AFC7EFD65157}" destId="{4444BCDF-3FEF-498E-93B7-96CD47F333A8}" srcOrd="10" destOrd="0" presId="urn:microsoft.com/office/officeart/2005/8/layout/cycle8"/>
    <dgm:cxn modelId="{26A354C2-048E-4EF7-9127-D60CFA72E54E}" type="presParOf" srcId="{C00B0859-EB4E-4BB5-96F6-AFC7EFD65157}" destId="{1DD45D41-577C-484C-AF03-6A01D597CEA7}" srcOrd="11" destOrd="0" presId="urn:microsoft.com/office/officeart/2005/8/layout/cycle8"/>
    <dgm:cxn modelId="{41F5C3C6-9F7E-437B-8E67-EB1AD2829E8F}" type="presParOf" srcId="{C00B0859-EB4E-4BB5-96F6-AFC7EFD65157}" destId="{49973CF9-3D22-48BC-AE55-7C8F6C403AE3}" srcOrd="12" destOrd="0" presId="urn:microsoft.com/office/officeart/2005/8/layout/cycle8"/>
    <dgm:cxn modelId="{24D7EFF1-D9EB-4439-831D-0B9E54678373}" type="presParOf" srcId="{C00B0859-EB4E-4BB5-96F6-AFC7EFD65157}" destId="{114BF538-8BC5-422D-91B5-1998524C940C}" srcOrd="13" destOrd="0" presId="urn:microsoft.com/office/officeart/2005/8/layout/cycle8"/>
    <dgm:cxn modelId="{A74CCB27-5606-42CA-9F29-04D5B27A9614}" type="presParOf" srcId="{C00B0859-EB4E-4BB5-96F6-AFC7EFD65157}" destId="{D77C9EC8-9A3C-454B-92BC-9564C9D07090}" srcOrd="14" destOrd="0" presId="urn:microsoft.com/office/officeart/2005/8/layout/cycle8"/>
    <dgm:cxn modelId="{B51809E8-2D2F-4742-86FA-BCAACCE7A598}" type="presParOf" srcId="{C00B0859-EB4E-4BB5-96F6-AFC7EFD65157}" destId="{AD5E12A6-5CDA-4640-B087-B6ED1ECAB63E}" srcOrd="15" destOrd="0" presId="urn:microsoft.com/office/officeart/2005/8/layout/cycle8"/>
    <dgm:cxn modelId="{8981CDED-E6E5-47CC-A6F1-18D68D40D0D6}" type="presParOf" srcId="{C00B0859-EB4E-4BB5-96F6-AFC7EFD65157}" destId="{153C8795-D5DA-4D12-9583-DFBF550F2B54}" srcOrd="16" destOrd="0" presId="urn:microsoft.com/office/officeart/2005/8/layout/cycle8"/>
    <dgm:cxn modelId="{90A769D6-36CA-4D1D-B557-2D27EE8EBF8A}" type="presParOf" srcId="{C00B0859-EB4E-4BB5-96F6-AFC7EFD65157}" destId="{DA34D011-915A-409F-B386-77DCDB277332}" srcOrd="17" destOrd="0" presId="urn:microsoft.com/office/officeart/2005/8/layout/cycle8"/>
    <dgm:cxn modelId="{BFA33ED5-0927-436C-96AA-2F83F446DEDF}" type="presParOf" srcId="{C00B0859-EB4E-4BB5-96F6-AFC7EFD65157}" destId="{34A55EC5-8798-46D0-9B82-EAC379B87DFD}" srcOrd="18" destOrd="0" presId="urn:microsoft.com/office/officeart/2005/8/layout/cycle8"/>
    <dgm:cxn modelId="{80F15C4D-5A48-4F38-8179-0D90A39BD323}" type="presParOf" srcId="{C00B0859-EB4E-4BB5-96F6-AFC7EFD65157}" destId="{C3B7B768-C56C-49DE-BC63-32750436E273}" srcOrd="19" destOrd="0" presId="urn:microsoft.com/office/officeart/2005/8/layout/cycle8"/>
    <dgm:cxn modelId="{61622D0F-8C86-4087-BA53-C4D4950A6E19}" type="presParOf" srcId="{C00B0859-EB4E-4BB5-96F6-AFC7EFD65157}" destId="{7E34D826-8DDE-488E-9C0B-522F22617351}" srcOrd="20" destOrd="0" presId="urn:microsoft.com/office/officeart/2005/8/layout/cycle8"/>
    <dgm:cxn modelId="{CAA823DD-C1ED-4DD4-B803-41CE71BFD5EE}" type="presParOf" srcId="{C00B0859-EB4E-4BB5-96F6-AFC7EFD65157}" destId="{ADCF7335-97B5-44FF-AFAE-87DB2E0FC2AE}" srcOrd="21" destOrd="0" presId="urn:microsoft.com/office/officeart/2005/8/layout/cycle8"/>
    <dgm:cxn modelId="{C09DCF76-98C6-4982-A0D1-E2F22D351964}" type="presParOf" srcId="{C00B0859-EB4E-4BB5-96F6-AFC7EFD65157}" destId="{4489C4F9-E718-4679-9C9A-EE0C5EADD671}" srcOrd="22" destOrd="0" presId="urn:microsoft.com/office/officeart/2005/8/layout/cycle8"/>
    <dgm:cxn modelId="{50786230-F5C2-410E-A8DC-548B9807DF3F}" type="presParOf" srcId="{C00B0859-EB4E-4BB5-96F6-AFC7EFD65157}" destId="{CF378C46-2B8E-4C44-92D6-3A915A7E55DE}" srcOrd="23" destOrd="0" presId="urn:microsoft.com/office/officeart/2005/8/layout/cycle8"/>
    <dgm:cxn modelId="{68CDED5A-9D3D-4DC5-808F-A599E270A279}" type="presParOf" srcId="{C00B0859-EB4E-4BB5-96F6-AFC7EFD65157}" destId="{AD01C315-6C2F-48CE-A239-DCC45674AF2A}" srcOrd="24" destOrd="0" presId="urn:microsoft.com/office/officeart/2005/8/layout/cycle8"/>
    <dgm:cxn modelId="{2BBEC107-15FB-455B-AB5C-2E785028FCF8}" type="presParOf" srcId="{C00B0859-EB4E-4BB5-96F6-AFC7EFD65157}" destId="{DA095776-6621-4033-AB91-E01E0DB0925B}" srcOrd="25" destOrd="0" presId="urn:microsoft.com/office/officeart/2005/8/layout/cycle8"/>
    <dgm:cxn modelId="{9C3BE7DE-3D19-422D-8A02-85E4EFF22A9B}" type="presParOf" srcId="{C00B0859-EB4E-4BB5-96F6-AFC7EFD65157}" destId="{7364C55A-001B-493C-AA8A-E3FE4192940C}" srcOrd="26" destOrd="0" presId="urn:microsoft.com/office/officeart/2005/8/layout/cycle8"/>
    <dgm:cxn modelId="{93BA4EB1-022C-48A9-B59D-7FD51985C5EA}" type="presParOf" srcId="{C00B0859-EB4E-4BB5-96F6-AFC7EFD65157}" destId="{AA09D11F-DEEC-410F-9E57-83AFF1A8A0E0}" srcOrd="27" destOrd="0" presId="urn:microsoft.com/office/officeart/2005/8/layout/cycle8"/>
    <dgm:cxn modelId="{4AE11EE6-71DD-4286-85D7-E44FAE08D19D}" type="presParOf" srcId="{C00B0859-EB4E-4BB5-96F6-AFC7EFD65157}" destId="{537B7C48-88C4-4FD2-A89B-0750610A6AAF}" srcOrd="28" destOrd="0" presId="urn:microsoft.com/office/officeart/2005/8/layout/cycle8"/>
    <dgm:cxn modelId="{3DF5D4F6-F080-4921-9767-6717886BE61F}" type="presParOf" srcId="{C00B0859-EB4E-4BB5-96F6-AFC7EFD65157}" destId="{8F64BB42-F776-4AA4-92D4-9CB8323CE266}" srcOrd="29" destOrd="0" presId="urn:microsoft.com/office/officeart/2005/8/layout/cycle8"/>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3C32B6C5-30F8-45BD-9D89-83F77DAE1F1C}" type="doc">
      <dgm:prSet loTypeId="urn:microsoft.com/office/officeart/2005/8/layout/hChevron3" loCatId="process" qsTypeId="urn:microsoft.com/office/officeart/2005/8/quickstyle/simple1" qsCatId="simple" csTypeId="urn:microsoft.com/office/officeart/2005/8/colors/accent1_2" csCatId="accent1" phldr="1"/>
      <dgm:spPr/>
    </dgm:pt>
    <dgm:pt modelId="{D2ABFF21-3F4B-46F3-8FE4-B867FA3B1AE1}">
      <dgm:prSet phldrT="[Text]" custT="1"/>
      <dgm:spPr>
        <a:ln>
          <a:solidFill>
            <a:schemeClr val="bg1"/>
          </a:solidFill>
        </a:ln>
      </dgm:spPr>
      <dgm:t>
        <a:bodyPr/>
        <a:lstStyle/>
        <a:p>
          <a:r>
            <a:rPr lang="en-IN" sz="2000" b="0" i="1" dirty="0">
              <a:latin typeface="Tw Cen MT" panose="020B0602020104020603" pitchFamily="34" charset="0"/>
              <a:cs typeface="Calibri" panose="020F0502020204030204" pitchFamily="34" charset="0"/>
            </a:rPr>
            <a:t>Avyukta Intellicall </a:t>
          </a:r>
          <a:r>
            <a:rPr lang="en-IN" sz="1800" b="0" i="1" u="sng" dirty="0">
              <a:solidFill>
                <a:schemeClr val="bg1"/>
              </a:solidFill>
              <a:latin typeface="Tw Cen MT" panose="020B0602020104020603" pitchFamily="34" charset="0"/>
              <a:cs typeface="Calibri" panose="020F0502020204030204" pitchFamily="34" charset="0"/>
            </a:rPr>
            <a:t>www.dialerindia.com</a:t>
          </a:r>
        </a:p>
      </dgm:t>
    </dgm:pt>
    <dgm:pt modelId="{311A0F55-9126-4A88-A4F5-D4467D768DB6}" type="parTrans" cxnId="{4AB1B8B3-9723-44C6-BF45-06018743B85D}">
      <dgm:prSet/>
      <dgm:spPr/>
      <dgm:t>
        <a:bodyPr/>
        <a:lstStyle/>
        <a:p>
          <a:endParaRPr lang="en-IN"/>
        </a:p>
      </dgm:t>
    </dgm:pt>
    <dgm:pt modelId="{825C5F75-FFC7-4A60-B6A2-ABE874B9DF26}" type="sibTrans" cxnId="{4AB1B8B3-9723-44C6-BF45-06018743B85D}">
      <dgm:prSet/>
      <dgm:spPr/>
      <dgm:t>
        <a:bodyPr/>
        <a:lstStyle/>
        <a:p>
          <a:endParaRPr lang="en-IN"/>
        </a:p>
      </dgm:t>
    </dgm:pt>
    <dgm:pt modelId="{9155CCDA-4F45-4D7B-97DD-11A94022553C}" type="pres">
      <dgm:prSet presAssocID="{3C32B6C5-30F8-45BD-9D89-83F77DAE1F1C}" presName="Name0" presStyleCnt="0">
        <dgm:presLayoutVars>
          <dgm:dir/>
          <dgm:resizeHandles val="exact"/>
        </dgm:presLayoutVars>
      </dgm:prSet>
      <dgm:spPr/>
    </dgm:pt>
    <dgm:pt modelId="{BC9F477A-5EC0-4161-9B7F-7F9532D733E4}" type="pres">
      <dgm:prSet presAssocID="{D2ABFF21-3F4B-46F3-8FE4-B867FA3B1AE1}" presName="parTxOnly" presStyleLbl="node1" presStyleIdx="0" presStyleCnt="1" custScaleX="227984" custScaleY="212004" custLinFactNeighborX="-21022">
        <dgm:presLayoutVars>
          <dgm:bulletEnabled val="1"/>
        </dgm:presLayoutVars>
      </dgm:prSet>
      <dgm:spPr/>
      <dgm:t>
        <a:bodyPr/>
        <a:lstStyle/>
        <a:p>
          <a:endParaRPr lang="en-GB"/>
        </a:p>
      </dgm:t>
    </dgm:pt>
  </dgm:ptLst>
  <dgm:cxnLst>
    <dgm:cxn modelId="{CECEADDA-82FD-4A5F-A821-B568F4CD017F}" type="presOf" srcId="{3C32B6C5-30F8-45BD-9D89-83F77DAE1F1C}" destId="{9155CCDA-4F45-4D7B-97DD-11A94022553C}" srcOrd="0" destOrd="0" presId="urn:microsoft.com/office/officeart/2005/8/layout/hChevron3"/>
    <dgm:cxn modelId="{B25D02EF-06A0-4198-B5AB-2356009B613F}" type="presOf" srcId="{D2ABFF21-3F4B-46F3-8FE4-B867FA3B1AE1}" destId="{BC9F477A-5EC0-4161-9B7F-7F9532D733E4}" srcOrd="0" destOrd="0" presId="urn:microsoft.com/office/officeart/2005/8/layout/hChevron3"/>
    <dgm:cxn modelId="{4AB1B8B3-9723-44C6-BF45-06018743B85D}" srcId="{3C32B6C5-30F8-45BD-9D89-83F77DAE1F1C}" destId="{D2ABFF21-3F4B-46F3-8FE4-B867FA3B1AE1}" srcOrd="0" destOrd="0" parTransId="{311A0F55-9126-4A88-A4F5-D4467D768DB6}" sibTransId="{825C5F75-FFC7-4A60-B6A2-ABE874B9DF26}"/>
    <dgm:cxn modelId="{BC0D4B8A-9FCB-4D15-9822-2F6C852980C3}" type="presParOf" srcId="{9155CCDA-4F45-4D7B-97DD-11A94022553C}" destId="{BC9F477A-5EC0-4161-9B7F-7F9532D733E4}" srcOrd="0" destOrd="0" presId="urn:microsoft.com/office/officeart/2005/8/layout/hChevron3"/>
  </dgm:cxnLst>
  <dgm:bg/>
  <dgm:whole/>
  <dgm:extLst>
    <a:ext uri="http://schemas.microsoft.com/office/drawing/2008/diagram">
      <dsp:dataModelExt xmlns:dsp="http://schemas.microsoft.com/office/drawing/2008/diagram" relId="rId13"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2237C6E8-8444-43F0-A82F-302A920216E5}" type="doc">
      <dgm:prSet loTypeId="urn:microsoft.com/office/officeart/2005/8/layout/cycle1" loCatId="cycle" qsTypeId="urn:microsoft.com/office/officeart/2005/8/quickstyle/simple2" qsCatId="simple" csTypeId="urn:microsoft.com/office/officeart/2005/8/colors/accent2_1" csCatId="accent2" phldr="1"/>
      <dgm:spPr/>
      <dgm:t>
        <a:bodyPr/>
        <a:lstStyle/>
        <a:p>
          <a:endParaRPr lang="en-IN"/>
        </a:p>
      </dgm:t>
    </dgm:pt>
    <dgm:pt modelId="{4630C9AD-B79A-4685-A87E-46C6FFC7BF4B}">
      <dgm:prSet phldrT="[Text]" custT="1"/>
      <dgm:spPr/>
      <dgm:t>
        <a:bodyPr/>
        <a:lstStyle/>
        <a:p>
          <a:r>
            <a:rPr lang="en-IN" sz="1600" b="1" i="1" dirty="0">
              <a:latin typeface="Calibri" panose="020F0502020204030204" pitchFamily="34" charset="0"/>
              <a:cs typeface="Calibri" panose="020F0502020204030204" pitchFamily="34" charset="0"/>
            </a:rPr>
            <a:t>Political Elections /  Campaigns</a:t>
          </a:r>
        </a:p>
      </dgm:t>
    </dgm:pt>
    <dgm:pt modelId="{A128B321-E4D0-40B0-85E3-743C7E75E7EE}" type="parTrans" cxnId="{2B41EF0C-2D72-40B2-BC87-E2B76128BE57}">
      <dgm:prSet/>
      <dgm:spPr/>
      <dgm:t>
        <a:bodyPr/>
        <a:lstStyle/>
        <a:p>
          <a:endParaRPr lang="en-IN"/>
        </a:p>
      </dgm:t>
    </dgm:pt>
    <dgm:pt modelId="{4BD7936D-FAF3-4C7B-91D5-4CCC44111070}" type="sibTrans" cxnId="{2B41EF0C-2D72-40B2-BC87-E2B76128BE57}">
      <dgm:prSet/>
      <dgm:spPr/>
      <dgm:t>
        <a:bodyPr/>
        <a:lstStyle/>
        <a:p>
          <a:endParaRPr lang="en-IN" sz="1600" b="1" i="1">
            <a:latin typeface="Calibri" panose="020F0502020204030204" pitchFamily="34" charset="0"/>
            <a:cs typeface="Calibri" panose="020F0502020204030204" pitchFamily="34" charset="0"/>
          </a:endParaRPr>
        </a:p>
      </dgm:t>
    </dgm:pt>
    <dgm:pt modelId="{04791B29-B2CF-4D90-BB56-1E89111360E0}">
      <dgm:prSet phldrT="[Text]" custT="1"/>
      <dgm:spPr/>
      <dgm:t>
        <a:bodyPr/>
        <a:lstStyle/>
        <a:p>
          <a:r>
            <a:rPr lang="en-IN" sz="1600" b="1" i="1" dirty="0">
              <a:latin typeface="Calibri" panose="020F0502020204030204" pitchFamily="34" charset="0"/>
              <a:cs typeface="Calibri" panose="020F0502020204030204" pitchFamily="34" charset="0"/>
            </a:rPr>
            <a:t>Insurance / Shares / Loan / DSA’s</a:t>
          </a:r>
        </a:p>
      </dgm:t>
    </dgm:pt>
    <dgm:pt modelId="{22520661-8C3C-4536-98F7-310985DBFEE0}" type="parTrans" cxnId="{3276B1D3-B939-47AB-A930-49AE0313DCF0}">
      <dgm:prSet/>
      <dgm:spPr/>
      <dgm:t>
        <a:bodyPr/>
        <a:lstStyle/>
        <a:p>
          <a:endParaRPr lang="en-IN"/>
        </a:p>
      </dgm:t>
    </dgm:pt>
    <dgm:pt modelId="{E10C79B8-0BC6-4E47-AA61-53F5EE9A9A0D}" type="sibTrans" cxnId="{3276B1D3-B939-47AB-A930-49AE0313DCF0}">
      <dgm:prSet/>
      <dgm:spPr/>
      <dgm:t>
        <a:bodyPr/>
        <a:lstStyle/>
        <a:p>
          <a:endParaRPr lang="en-IN" sz="1600" b="1" i="1">
            <a:latin typeface="Calibri" panose="020F0502020204030204" pitchFamily="34" charset="0"/>
            <a:cs typeface="Calibri" panose="020F0502020204030204" pitchFamily="34" charset="0"/>
          </a:endParaRPr>
        </a:p>
      </dgm:t>
    </dgm:pt>
    <dgm:pt modelId="{2C88798E-C0D5-4A69-B8A2-2576E8B9113B}">
      <dgm:prSet phldrT="[Text]" custT="1"/>
      <dgm:spPr/>
      <dgm:t>
        <a:bodyPr/>
        <a:lstStyle/>
        <a:p>
          <a:r>
            <a:rPr lang="en-IN" sz="1600" b="1" i="1" dirty="0">
              <a:latin typeface="Calibri" panose="020F0502020204030204" pitchFamily="34" charset="0"/>
              <a:cs typeface="Calibri" panose="020F0502020204030204" pitchFamily="34" charset="0"/>
            </a:rPr>
            <a:t>Taxi Services / BPO / Collections</a:t>
          </a:r>
        </a:p>
      </dgm:t>
    </dgm:pt>
    <dgm:pt modelId="{69FF4BDA-AB1B-4A3A-8EB2-7B611C1B2700}" type="parTrans" cxnId="{DC492EDA-DF43-488E-BF3B-6F8EC7687287}">
      <dgm:prSet/>
      <dgm:spPr/>
      <dgm:t>
        <a:bodyPr/>
        <a:lstStyle/>
        <a:p>
          <a:endParaRPr lang="en-IN"/>
        </a:p>
      </dgm:t>
    </dgm:pt>
    <dgm:pt modelId="{6BED489E-089E-41F5-9256-2A2394458933}" type="sibTrans" cxnId="{DC492EDA-DF43-488E-BF3B-6F8EC7687287}">
      <dgm:prSet/>
      <dgm:spPr/>
      <dgm:t>
        <a:bodyPr/>
        <a:lstStyle/>
        <a:p>
          <a:endParaRPr lang="en-IN" sz="1600" b="1" i="1">
            <a:latin typeface="Calibri" panose="020F0502020204030204" pitchFamily="34" charset="0"/>
            <a:cs typeface="Calibri" panose="020F0502020204030204" pitchFamily="34" charset="0"/>
          </a:endParaRPr>
        </a:p>
      </dgm:t>
    </dgm:pt>
    <dgm:pt modelId="{53A87A37-52E5-4EA3-A226-C9BE10CA80B8}">
      <dgm:prSet phldrT="[Text]" custT="1"/>
      <dgm:spPr/>
      <dgm:t>
        <a:bodyPr/>
        <a:lstStyle/>
        <a:p>
          <a:r>
            <a:rPr lang="en-IN" sz="1600" b="1" i="1" dirty="0">
              <a:latin typeface="Calibri" panose="020F0502020204030204" pitchFamily="34" charset="0"/>
              <a:cs typeface="Calibri" panose="020F0502020204030204" pitchFamily="34" charset="0"/>
            </a:rPr>
            <a:t>Restaurant / Hotels / Customer Care</a:t>
          </a:r>
        </a:p>
      </dgm:t>
    </dgm:pt>
    <dgm:pt modelId="{4713B14C-B935-459A-A81E-BC27F9761111}" type="parTrans" cxnId="{DEB77479-120A-4A44-9A97-852F9FA37FB4}">
      <dgm:prSet/>
      <dgm:spPr/>
      <dgm:t>
        <a:bodyPr/>
        <a:lstStyle/>
        <a:p>
          <a:endParaRPr lang="en-IN"/>
        </a:p>
      </dgm:t>
    </dgm:pt>
    <dgm:pt modelId="{37CA696A-9802-4639-B686-982E5B78E20C}" type="sibTrans" cxnId="{DEB77479-120A-4A44-9A97-852F9FA37FB4}">
      <dgm:prSet/>
      <dgm:spPr/>
      <dgm:t>
        <a:bodyPr/>
        <a:lstStyle/>
        <a:p>
          <a:endParaRPr lang="en-IN" sz="1600" b="1" i="1">
            <a:latin typeface="Calibri" panose="020F0502020204030204" pitchFamily="34" charset="0"/>
            <a:cs typeface="Calibri" panose="020F0502020204030204" pitchFamily="34" charset="0"/>
          </a:endParaRPr>
        </a:p>
      </dgm:t>
    </dgm:pt>
    <dgm:pt modelId="{6411F2B2-F554-4F99-A60C-5BE805A61B2C}">
      <dgm:prSet phldrT="[Text]" custT="1"/>
      <dgm:spPr/>
      <dgm:t>
        <a:bodyPr/>
        <a:lstStyle/>
        <a:p>
          <a:r>
            <a:rPr lang="en-IN" sz="1600" b="1" i="1" dirty="0">
              <a:latin typeface="Calibri" panose="020F0502020204030204" pitchFamily="34" charset="0"/>
              <a:cs typeface="Calibri" panose="020F0502020204030204" pitchFamily="34" charset="0"/>
            </a:rPr>
            <a:t>E com / Mobile Apps / Website</a:t>
          </a:r>
        </a:p>
      </dgm:t>
    </dgm:pt>
    <dgm:pt modelId="{677EAC14-4E87-4E34-9ACA-1964C7037CE8}" type="parTrans" cxnId="{1846BC1F-43FD-4126-AAD9-69815FDF809D}">
      <dgm:prSet/>
      <dgm:spPr/>
      <dgm:t>
        <a:bodyPr/>
        <a:lstStyle/>
        <a:p>
          <a:endParaRPr lang="en-IN"/>
        </a:p>
      </dgm:t>
    </dgm:pt>
    <dgm:pt modelId="{2B2E4F39-8AFE-4DA9-B47E-076974BDA833}" type="sibTrans" cxnId="{1846BC1F-43FD-4126-AAD9-69815FDF809D}">
      <dgm:prSet/>
      <dgm:spPr/>
      <dgm:t>
        <a:bodyPr/>
        <a:lstStyle/>
        <a:p>
          <a:endParaRPr lang="en-IN" sz="1600" b="1" i="1">
            <a:latin typeface="Calibri" panose="020F0502020204030204" pitchFamily="34" charset="0"/>
            <a:cs typeface="Calibri" panose="020F0502020204030204" pitchFamily="34" charset="0"/>
          </a:endParaRPr>
        </a:p>
      </dgm:t>
    </dgm:pt>
    <dgm:pt modelId="{D1D897A8-C590-47ED-9FED-797CCC6B70B8}">
      <dgm:prSet phldrT="[Text]" custT="1"/>
      <dgm:spPr/>
      <dgm:t>
        <a:bodyPr/>
        <a:lstStyle/>
        <a:p>
          <a:r>
            <a:rPr lang="en-IN" sz="1600" b="1" i="1" dirty="0">
              <a:latin typeface="Calibri" panose="020F0502020204030204" pitchFamily="34" charset="0"/>
              <a:cs typeface="Calibri" panose="020F0502020204030204" pitchFamily="34" charset="0"/>
            </a:rPr>
            <a:t>Survey / </a:t>
          </a:r>
          <a:r>
            <a:rPr lang="en-IN" sz="1500" b="1" i="1" dirty="0">
              <a:latin typeface="Calibri" panose="020F0502020204030204" pitchFamily="34" charset="0"/>
              <a:cs typeface="Calibri" panose="020F0502020204030204" pitchFamily="34" charset="0"/>
            </a:rPr>
            <a:t>Appointment Setting / Lead generation</a:t>
          </a:r>
        </a:p>
      </dgm:t>
    </dgm:pt>
    <dgm:pt modelId="{AF6353BB-112D-410C-9B12-1F1400A0360A}" type="parTrans" cxnId="{31202275-3AF2-4099-85B5-EF195A5A0663}">
      <dgm:prSet/>
      <dgm:spPr/>
      <dgm:t>
        <a:bodyPr/>
        <a:lstStyle/>
        <a:p>
          <a:endParaRPr lang="en-IN"/>
        </a:p>
      </dgm:t>
    </dgm:pt>
    <dgm:pt modelId="{BE0DA46B-EE85-427A-A026-EB66B0F89948}" type="sibTrans" cxnId="{31202275-3AF2-4099-85B5-EF195A5A0663}">
      <dgm:prSet/>
      <dgm:spPr/>
      <dgm:t>
        <a:bodyPr/>
        <a:lstStyle/>
        <a:p>
          <a:endParaRPr lang="en-IN" sz="1600" b="1" i="1">
            <a:latin typeface="Calibri" panose="020F0502020204030204" pitchFamily="34" charset="0"/>
            <a:cs typeface="Calibri" panose="020F0502020204030204" pitchFamily="34" charset="0"/>
          </a:endParaRPr>
        </a:p>
      </dgm:t>
    </dgm:pt>
    <dgm:pt modelId="{413F87F2-4C05-465B-97EE-E2DF3C46D0DA}">
      <dgm:prSet phldrT="[Text]" custT="1"/>
      <dgm:spPr/>
      <dgm:t>
        <a:bodyPr/>
        <a:lstStyle/>
        <a:p>
          <a:r>
            <a:rPr lang="en-IN" sz="1600" b="1" i="1" dirty="0">
              <a:latin typeface="Calibri" panose="020F0502020204030204" pitchFamily="34" charset="0"/>
              <a:cs typeface="Calibri" panose="020F0502020204030204" pitchFamily="34" charset="0"/>
            </a:rPr>
            <a:t>Astrology / Universities / Colleges</a:t>
          </a:r>
        </a:p>
      </dgm:t>
    </dgm:pt>
    <dgm:pt modelId="{409E82AD-569D-41BE-9195-D444972BEFDF}" type="parTrans" cxnId="{6D15FD4B-7E96-4530-953B-8E2A67598676}">
      <dgm:prSet/>
      <dgm:spPr/>
      <dgm:t>
        <a:bodyPr/>
        <a:lstStyle/>
        <a:p>
          <a:endParaRPr lang="en-IN"/>
        </a:p>
      </dgm:t>
    </dgm:pt>
    <dgm:pt modelId="{9237BF00-039A-4B3B-AA01-48C6338D2270}" type="sibTrans" cxnId="{6D15FD4B-7E96-4530-953B-8E2A67598676}">
      <dgm:prSet/>
      <dgm:spPr/>
      <dgm:t>
        <a:bodyPr/>
        <a:lstStyle/>
        <a:p>
          <a:endParaRPr lang="en-IN" sz="1600" b="1" i="1">
            <a:latin typeface="Calibri" panose="020F0502020204030204" pitchFamily="34" charset="0"/>
            <a:cs typeface="Calibri" panose="020F0502020204030204" pitchFamily="34" charset="0"/>
          </a:endParaRPr>
        </a:p>
      </dgm:t>
    </dgm:pt>
    <dgm:pt modelId="{DAAAAB5C-4CAE-4D06-B874-16CB9FBED744}">
      <dgm:prSet phldrT="[Text]" custT="1"/>
      <dgm:spPr/>
      <dgm:t>
        <a:bodyPr/>
        <a:lstStyle/>
        <a:p>
          <a:r>
            <a:rPr lang="en-IN" sz="1600" b="1" i="1" dirty="0">
              <a:latin typeface="Calibri" panose="020F0502020204030204" pitchFamily="34" charset="0"/>
              <a:cs typeface="Calibri" panose="020F0502020204030204" pitchFamily="34" charset="0"/>
            </a:rPr>
            <a:t>Recruitment / MIS / Placements / Admissions</a:t>
          </a:r>
        </a:p>
      </dgm:t>
    </dgm:pt>
    <dgm:pt modelId="{00FFF3E0-D9D6-423A-A7DC-B171106F84D6}" type="parTrans" cxnId="{AA7799CC-23A2-4F79-9DC0-0CA1B43ECA88}">
      <dgm:prSet/>
      <dgm:spPr/>
      <dgm:t>
        <a:bodyPr/>
        <a:lstStyle/>
        <a:p>
          <a:endParaRPr lang="en-IN"/>
        </a:p>
      </dgm:t>
    </dgm:pt>
    <dgm:pt modelId="{3D1EAE1E-AB14-4A97-811A-B705924B1109}" type="sibTrans" cxnId="{AA7799CC-23A2-4F79-9DC0-0CA1B43ECA88}">
      <dgm:prSet/>
      <dgm:spPr/>
      <dgm:t>
        <a:bodyPr/>
        <a:lstStyle/>
        <a:p>
          <a:endParaRPr lang="en-IN" sz="1600" b="1" i="1">
            <a:latin typeface="Calibri" panose="020F0502020204030204" pitchFamily="34" charset="0"/>
            <a:cs typeface="Calibri" panose="020F0502020204030204" pitchFamily="34" charset="0"/>
          </a:endParaRPr>
        </a:p>
      </dgm:t>
    </dgm:pt>
    <dgm:pt modelId="{D81A93DA-0EA1-4AFD-B876-AF87C8474902}" type="pres">
      <dgm:prSet presAssocID="{2237C6E8-8444-43F0-A82F-302A920216E5}" presName="cycle" presStyleCnt="0">
        <dgm:presLayoutVars>
          <dgm:dir/>
          <dgm:resizeHandles val="exact"/>
        </dgm:presLayoutVars>
      </dgm:prSet>
      <dgm:spPr/>
      <dgm:t>
        <a:bodyPr/>
        <a:lstStyle/>
        <a:p>
          <a:endParaRPr lang="en-GB"/>
        </a:p>
      </dgm:t>
    </dgm:pt>
    <dgm:pt modelId="{1FDFC246-D9D6-4718-86F9-F9F3E3FFF86B}" type="pres">
      <dgm:prSet presAssocID="{4630C9AD-B79A-4685-A87E-46C6FFC7BF4B}" presName="dummy" presStyleCnt="0"/>
      <dgm:spPr/>
    </dgm:pt>
    <dgm:pt modelId="{39E52F47-DADE-470E-9065-0E2B0D93827F}" type="pres">
      <dgm:prSet presAssocID="{4630C9AD-B79A-4685-A87E-46C6FFC7BF4B}" presName="node" presStyleLbl="revTx" presStyleIdx="0" presStyleCnt="8">
        <dgm:presLayoutVars>
          <dgm:bulletEnabled val="1"/>
        </dgm:presLayoutVars>
      </dgm:prSet>
      <dgm:spPr/>
      <dgm:t>
        <a:bodyPr/>
        <a:lstStyle/>
        <a:p>
          <a:endParaRPr lang="en-GB"/>
        </a:p>
      </dgm:t>
    </dgm:pt>
    <dgm:pt modelId="{53B6A358-9B01-4565-89B8-1932BFF9BCF7}" type="pres">
      <dgm:prSet presAssocID="{4BD7936D-FAF3-4C7B-91D5-4CCC44111070}" presName="sibTrans" presStyleLbl="node1" presStyleIdx="0" presStyleCnt="8"/>
      <dgm:spPr/>
      <dgm:t>
        <a:bodyPr/>
        <a:lstStyle/>
        <a:p>
          <a:endParaRPr lang="en-GB"/>
        </a:p>
      </dgm:t>
    </dgm:pt>
    <dgm:pt modelId="{47F1C232-59C2-4401-8776-F937B33CA43D}" type="pres">
      <dgm:prSet presAssocID="{04791B29-B2CF-4D90-BB56-1E89111360E0}" presName="dummy" presStyleCnt="0"/>
      <dgm:spPr/>
    </dgm:pt>
    <dgm:pt modelId="{9FF38A2F-660C-4744-AECA-08E3813DCA60}" type="pres">
      <dgm:prSet presAssocID="{04791B29-B2CF-4D90-BB56-1E89111360E0}" presName="node" presStyleLbl="revTx" presStyleIdx="1" presStyleCnt="8">
        <dgm:presLayoutVars>
          <dgm:bulletEnabled val="1"/>
        </dgm:presLayoutVars>
      </dgm:prSet>
      <dgm:spPr/>
      <dgm:t>
        <a:bodyPr/>
        <a:lstStyle/>
        <a:p>
          <a:endParaRPr lang="en-GB"/>
        </a:p>
      </dgm:t>
    </dgm:pt>
    <dgm:pt modelId="{815BD901-2212-4D50-A017-3AD4487FCE2E}" type="pres">
      <dgm:prSet presAssocID="{E10C79B8-0BC6-4E47-AA61-53F5EE9A9A0D}" presName="sibTrans" presStyleLbl="node1" presStyleIdx="1" presStyleCnt="8" custScaleX="99134"/>
      <dgm:spPr/>
      <dgm:t>
        <a:bodyPr/>
        <a:lstStyle/>
        <a:p>
          <a:endParaRPr lang="en-GB"/>
        </a:p>
      </dgm:t>
    </dgm:pt>
    <dgm:pt modelId="{EA9C49C9-4FC7-4E57-B644-C1087F5B0DE3}" type="pres">
      <dgm:prSet presAssocID="{2C88798E-C0D5-4A69-B8A2-2576E8B9113B}" presName="dummy" presStyleCnt="0"/>
      <dgm:spPr/>
    </dgm:pt>
    <dgm:pt modelId="{FEC914D7-5B49-4A63-AFB9-B9473FCB6D03}" type="pres">
      <dgm:prSet presAssocID="{2C88798E-C0D5-4A69-B8A2-2576E8B9113B}" presName="node" presStyleLbl="revTx" presStyleIdx="2" presStyleCnt="8" custRadScaleRad="101569" custRadScaleInc="1167">
        <dgm:presLayoutVars>
          <dgm:bulletEnabled val="1"/>
        </dgm:presLayoutVars>
      </dgm:prSet>
      <dgm:spPr/>
      <dgm:t>
        <a:bodyPr/>
        <a:lstStyle/>
        <a:p>
          <a:endParaRPr lang="en-GB"/>
        </a:p>
      </dgm:t>
    </dgm:pt>
    <dgm:pt modelId="{0352A9FD-70B9-4AEE-A933-D4B84379B8AE}" type="pres">
      <dgm:prSet presAssocID="{6BED489E-089E-41F5-9256-2A2394458933}" presName="sibTrans" presStyleLbl="node1" presStyleIdx="2" presStyleCnt="8"/>
      <dgm:spPr/>
      <dgm:t>
        <a:bodyPr/>
        <a:lstStyle/>
        <a:p>
          <a:endParaRPr lang="en-GB"/>
        </a:p>
      </dgm:t>
    </dgm:pt>
    <dgm:pt modelId="{B5FCDC91-A1B6-4F98-90D9-FB709CB818E8}" type="pres">
      <dgm:prSet presAssocID="{D1D897A8-C590-47ED-9FED-797CCC6B70B8}" presName="dummy" presStyleCnt="0"/>
      <dgm:spPr/>
    </dgm:pt>
    <dgm:pt modelId="{4A4F9601-DA6E-4CFC-876F-FDA3B620AFE0}" type="pres">
      <dgm:prSet presAssocID="{D1D897A8-C590-47ED-9FED-797CCC6B70B8}" presName="node" presStyleLbl="revTx" presStyleIdx="3" presStyleCnt="8">
        <dgm:presLayoutVars>
          <dgm:bulletEnabled val="1"/>
        </dgm:presLayoutVars>
      </dgm:prSet>
      <dgm:spPr/>
      <dgm:t>
        <a:bodyPr/>
        <a:lstStyle/>
        <a:p>
          <a:endParaRPr lang="en-GB"/>
        </a:p>
      </dgm:t>
    </dgm:pt>
    <dgm:pt modelId="{A4635423-3BC5-4633-9D2E-3ADD8BFF7509}" type="pres">
      <dgm:prSet presAssocID="{BE0DA46B-EE85-427A-A026-EB66B0F89948}" presName="sibTrans" presStyleLbl="node1" presStyleIdx="3" presStyleCnt="8" custScaleX="108993" custLinFactNeighborX="-1025" custLinFactNeighborY="-1230"/>
      <dgm:spPr/>
      <dgm:t>
        <a:bodyPr/>
        <a:lstStyle/>
        <a:p>
          <a:endParaRPr lang="en-GB"/>
        </a:p>
      </dgm:t>
    </dgm:pt>
    <dgm:pt modelId="{16BB0F49-55F8-4419-96AC-9FA930E366F5}" type="pres">
      <dgm:prSet presAssocID="{413F87F2-4C05-465B-97EE-E2DF3C46D0DA}" presName="dummy" presStyleCnt="0"/>
      <dgm:spPr/>
    </dgm:pt>
    <dgm:pt modelId="{FFA6A985-1306-4056-998C-7598B7662907}" type="pres">
      <dgm:prSet presAssocID="{413F87F2-4C05-465B-97EE-E2DF3C46D0DA}" presName="node" presStyleLbl="revTx" presStyleIdx="4" presStyleCnt="8">
        <dgm:presLayoutVars>
          <dgm:bulletEnabled val="1"/>
        </dgm:presLayoutVars>
      </dgm:prSet>
      <dgm:spPr/>
      <dgm:t>
        <a:bodyPr/>
        <a:lstStyle/>
        <a:p>
          <a:endParaRPr lang="en-GB"/>
        </a:p>
      </dgm:t>
    </dgm:pt>
    <dgm:pt modelId="{9FE110C1-2B48-48AB-9D76-94D1D6588D38}" type="pres">
      <dgm:prSet presAssocID="{9237BF00-039A-4B3B-AA01-48C6338D2270}" presName="sibTrans" presStyleLbl="node1" presStyleIdx="4" presStyleCnt="8"/>
      <dgm:spPr/>
      <dgm:t>
        <a:bodyPr/>
        <a:lstStyle/>
        <a:p>
          <a:endParaRPr lang="en-GB"/>
        </a:p>
      </dgm:t>
    </dgm:pt>
    <dgm:pt modelId="{FD94F710-5B17-498C-854E-59BA4B922BFC}" type="pres">
      <dgm:prSet presAssocID="{DAAAAB5C-4CAE-4D06-B874-16CB9FBED744}" presName="dummy" presStyleCnt="0"/>
      <dgm:spPr/>
    </dgm:pt>
    <dgm:pt modelId="{2643381B-794A-466F-B7EE-264EA4819CC5}" type="pres">
      <dgm:prSet presAssocID="{DAAAAB5C-4CAE-4D06-B874-16CB9FBED744}" presName="node" presStyleLbl="revTx" presStyleIdx="5" presStyleCnt="8">
        <dgm:presLayoutVars>
          <dgm:bulletEnabled val="1"/>
        </dgm:presLayoutVars>
      </dgm:prSet>
      <dgm:spPr/>
      <dgm:t>
        <a:bodyPr/>
        <a:lstStyle/>
        <a:p>
          <a:endParaRPr lang="en-GB"/>
        </a:p>
      </dgm:t>
    </dgm:pt>
    <dgm:pt modelId="{508D02DE-E912-4EEF-BF3E-7B7B754F129B}" type="pres">
      <dgm:prSet presAssocID="{3D1EAE1E-AB14-4A97-811A-B705924B1109}" presName="sibTrans" presStyleLbl="node1" presStyleIdx="5" presStyleCnt="8"/>
      <dgm:spPr/>
      <dgm:t>
        <a:bodyPr/>
        <a:lstStyle/>
        <a:p>
          <a:endParaRPr lang="en-GB"/>
        </a:p>
      </dgm:t>
    </dgm:pt>
    <dgm:pt modelId="{7B18A20B-920C-4B58-B3AD-F702AC2371CA}" type="pres">
      <dgm:prSet presAssocID="{53A87A37-52E5-4EA3-A226-C9BE10CA80B8}" presName="dummy" presStyleCnt="0"/>
      <dgm:spPr/>
    </dgm:pt>
    <dgm:pt modelId="{2163FF31-79B8-4332-A672-F7C8343E6543}" type="pres">
      <dgm:prSet presAssocID="{53A87A37-52E5-4EA3-A226-C9BE10CA80B8}" presName="node" presStyleLbl="revTx" presStyleIdx="6" presStyleCnt="8">
        <dgm:presLayoutVars>
          <dgm:bulletEnabled val="1"/>
        </dgm:presLayoutVars>
      </dgm:prSet>
      <dgm:spPr/>
      <dgm:t>
        <a:bodyPr/>
        <a:lstStyle/>
        <a:p>
          <a:endParaRPr lang="en-GB"/>
        </a:p>
      </dgm:t>
    </dgm:pt>
    <dgm:pt modelId="{AC99D545-AD3E-423E-9034-7C962E3B08B2}" type="pres">
      <dgm:prSet presAssocID="{37CA696A-9802-4639-B686-982E5B78E20C}" presName="sibTrans" presStyleLbl="node1" presStyleIdx="6" presStyleCnt="8"/>
      <dgm:spPr/>
      <dgm:t>
        <a:bodyPr/>
        <a:lstStyle/>
        <a:p>
          <a:endParaRPr lang="en-GB"/>
        </a:p>
      </dgm:t>
    </dgm:pt>
    <dgm:pt modelId="{07F3749D-D1A8-46BA-AE1E-71F052976D15}" type="pres">
      <dgm:prSet presAssocID="{6411F2B2-F554-4F99-A60C-5BE805A61B2C}" presName="dummy" presStyleCnt="0"/>
      <dgm:spPr/>
    </dgm:pt>
    <dgm:pt modelId="{C5D23474-BC44-409A-89FB-C4B311948052}" type="pres">
      <dgm:prSet presAssocID="{6411F2B2-F554-4F99-A60C-5BE805A61B2C}" presName="node" presStyleLbl="revTx" presStyleIdx="7" presStyleCnt="8">
        <dgm:presLayoutVars>
          <dgm:bulletEnabled val="1"/>
        </dgm:presLayoutVars>
      </dgm:prSet>
      <dgm:spPr/>
      <dgm:t>
        <a:bodyPr/>
        <a:lstStyle/>
        <a:p>
          <a:endParaRPr lang="en-GB"/>
        </a:p>
      </dgm:t>
    </dgm:pt>
    <dgm:pt modelId="{7AB65077-7002-4F14-812C-CD90F81A2B9C}" type="pres">
      <dgm:prSet presAssocID="{2B2E4F39-8AFE-4DA9-B47E-076974BDA833}" presName="sibTrans" presStyleLbl="node1" presStyleIdx="7" presStyleCnt="8" custScaleX="115410" custLinFactNeighborX="1232" custLinFactNeighborY="1059"/>
      <dgm:spPr/>
      <dgm:t>
        <a:bodyPr/>
        <a:lstStyle/>
        <a:p>
          <a:endParaRPr lang="en-GB"/>
        </a:p>
      </dgm:t>
    </dgm:pt>
  </dgm:ptLst>
  <dgm:cxnLst>
    <dgm:cxn modelId="{3276B1D3-B939-47AB-A930-49AE0313DCF0}" srcId="{2237C6E8-8444-43F0-A82F-302A920216E5}" destId="{04791B29-B2CF-4D90-BB56-1E89111360E0}" srcOrd="1" destOrd="0" parTransId="{22520661-8C3C-4536-98F7-310985DBFEE0}" sibTransId="{E10C79B8-0BC6-4E47-AA61-53F5EE9A9A0D}"/>
    <dgm:cxn modelId="{DEB77479-120A-4A44-9A97-852F9FA37FB4}" srcId="{2237C6E8-8444-43F0-A82F-302A920216E5}" destId="{53A87A37-52E5-4EA3-A226-C9BE10CA80B8}" srcOrd="6" destOrd="0" parTransId="{4713B14C-B935-459A-A81E-BC27F9761111}" sibTransId="{37CA696A-9802-4639-B686-982E5B78E20C}"/>
    <dgm:cxn modelId="{51A5ED24-361E-4A66-884F-E298532F95D8}" type="presOf" srcId="{6BED489E-089E-41F5-9256-2A2394458933}" destId="{0352A9FD-70B9-4AEE-A933-D4B84379B8AE}" srcOrd="0" destOrd="0" presId="urn:microsoft.com/office/officeart/2005/8/layout/cycle1"/>
    <dgm:cxn modelId="{6D15FD4B-7E96-4530-953B-8E2A67598676}" srcId="{2237C6E8-8444-43F0-A82F-302A920216E5}" destId="{413F87F2-4C05-465B-97EE-E2DF3C46D0DA}" srcOrd="4" destOrd="0" parTransId="{409E82AD-569D-41BE-9195-D444972BEFDF}" sibTransId="{9237BF00-039A-4B3B-AA01-48C6338D2270}"/>
    <dgm:cxn modelId="{676D93FE-4FFE-4519-B373-08572EA4E581}" type="presOf" srcId="{BE0DA46B-EE85-427A-A026-EB66B0F89948}" destId="{A4635423-3BC5-4633-9D2E-3ADD8BFF7509}" srcOrd="0" destOrd="0" presId="urn:microsoft.com/office/officeart/2005/8/layout/cycle1"/>
    <dgm:cxn modelId="{4D0EC21A-ED6E-4912-A971-B702E82F9D65}" type="presOf" srcId="{6411F2B2-F554-4F99-A60C-5BE805A61B2C}" destId="{C5D23474-BC44-409A-89FB-C4B311948052}" srcOrd="0" destOrd="0" presId="urn:microsoft.com/office/officeart/2005/8/layout/cycle1"/>
    <dgm:cxn modelId="{9B7619BD-9647-4CAA-8429-9D4E14AA86C6}" type="presOf" srcId="{37CA696A-9802-4639-B686-982E5B78E20C}" destId="{AC99D545-AD3E-423E-9034-7C962E3B08B2}" srcOrd="0" destOrd="0" presId="urn:microsoft.com/office/officeart/2005/8/layout/cycle1"/>
    <dgm:cxn modelId="{AA7799CC-23A2-4F79-9DC0-0CA1B43ECA88}" srcId="{2237C6E8-8444-43F0-A82F-302A920216E5}" destId="{DAAAAB5C-4CAE-4D06-B874-16CB9FBED744}" srcOrd="5" destOrd="0" parTransId="{00FFF3E0-D9D6-423A-A7DC-B171106F84D6}" sibTransId="{3D1EAE1E-AB14-4A97-811A-B705924B1109}"/>
    <dgm:cxn modelId="{A555D1B0-0E79-428A-B834-F260858869B8}" type="presOf" srcId="{9237BF00-039A-4B3B-AA01-48C6338D2270}" destId="{9FE110C1-2B48-48AB-9D76-94D1D6588D38}" srcOrd="0" destOrd="0" presId="urn:microsoft.com/office/officeart/2005/8/layout/cycle1"/>
    <dgm:cxn modelId="{663C12C1-6C0F-48F8-A980-878440727291}" type="presOf" srcId="{4630C9AD-B79A-4685-A87E-46C6FFC7BF4B}" destId="{39E52F47-DADE-470E-9065-0E2B0D93827F}" srcOrd="0" destOrd="0" presId="urn:microsoft.com/office/officeart/2005/8/layout/cycle1"/>
    <dgm:cxn modelId="{7B26E197-84E1-4505-A6C9-3E75A82CE239}" type="presOf" srcId="{3D1EAE1E-AB14-4A97-811A-B705924B1109}" destId="{508D02DE-E912-4EEF-BF3E-7B7B754F129B}" srcOrd="0" destOrd="0" presId="urn:microsoft.com/office/officeart/2005/8/layout/cycle1"/>
    <dgm:cxn modelId="{8F0DF0CB-2861-4E17-8A05-31C7E894640C}" type="presOf" srcId="{4BD7936D-FAF3-4C7B-91D5-4CCC44111070}" destId="{53B6A358-9B01-4565-89B8-1932BFF9BCF7}" srcOrd="0" destOrd="0" presId="urn:microsoft.com/office/officeart/2005/8/layout/cycle1"/>
    <dgm:cxn modelId="{1E30D2CB-A9A7-40CD-BAAB-215CE61B81F9}" type="presOf" srcId="{D1D897A8-C590-47ED-9FED-797CCC6B70B8}" destId="{4A4F9601-DA6E-4CFC-876F-FDA3B620AFE0}" srcOrd="0" destOrd="0" presId="urn:microsoft.com/office/officeart/2005/8/layout/cycle1"/>
    <dgm:cxn modelId="{31202275-3AF2-4099-85B5-EF195A5A0663}" srcId="{2237C6E8-8444-43F0-A82F-302A920216E5}" destId="{D1D897A8-C590-47ED-9FED-797CCC6B70B8}" srcOrd="3" destOrd="0" parTransId="{AF6353BB-112D-410C-9B12-1F1400A0360A}" sibTransId="{BE0DA46B-EE85-427A-A026-EB66B0F89948}"/>
    <dgm:cxn modelId="{F83F17AF-F6BE-4051-A6D8-2BE7A9330F47}" type="presOf" srcId="{2B2E4F39-8AFE-4DA9-B47E-076974BDA833}" destId="{7AB65077-7002-4F14-812C-CD90F81A2B9C}" srcOrd="0" destOrd="0" presId="urn:microsoft.com/office/officeart/2005/8/layout/cycle1"/>
    <dgm:cxn modelId="{D34DAA07-E41E-49D4-883A-BAFFCF460CCF}" type="presOf" srcId="{53A87A37-52E5-4EA3-A226-C9BE10CA80B8}" destId="{2163FF31-79B8-4332-A672-F7C8343E6543}" srcOrd="0" destOrd="0" presId="urn:microsoft.com/office/officeart/2005/8/layout/cycle1"/>
    <dgm:cxn modelId="{D873D210-B399-4644-A58B-6DDF861DDD4A}" type="presOf" srcId="{E10C79B8-0BC6-4E47-AA61-53F5EE9A9A0D}" destId="{815BD901-2212-4D50-A017-3AD4487FCE2E}" srcOrd="0" destOrd="0" presId="urn:microsoft.com/office/officeart/2005/8/layout/cycle1"/>
    <dgm:cxn modelId="{DC492EDA-DF43-488E-BF3B-6F8EC7687287}" srcId="{2237C6E8-8444-43F0-A82F-302A920216E5}" destId="{2C88798E-C0D5-4A69-B8A2-2576E8B9113B}" srcOrd="2" destOrd="0" parTransId="{69FF4BDA-AB1B-4A3A-8EB2-7B611C1B2700}" sibTransId="{6BED489E-089E-41F5-9256-2A2394458933}"/>
    <dgm:cxn modelId="{2B41EF0C-2D72-40B2-BC87-E2B76128BE57}" srcId="{2237C6E8-8444-43F0-A82F-302A920216E5}" destId="{4630C9AD-B79A-4685-A87E-46C6FFC7BF4B}" srcOrd="0" destOrd="0" parTransId="{A128B321-E4D0-40B0-85E3-743C7E75E7EE}" sibTransId="{4BD7936D-FAF3-4C7B-91D5-4CCC44111070}"/>
    <dgm:cxn modelId="{48EACB52-88F6-465F-8310-C36F43941B82}" type="presOf" srcId="{413F87F2-4C05-465B-97EE-E2DF3C46D0DA}" destId="{FFA6A985-1306-4056-998C-7598B7662907}" srcOrd="0" destOrd="0" presId="urn:microsoft.com/office/officeart/2005/8/layout/cycle1"/>
    <dgm:cxn modelId="{19035E60-CF1D-45D7-AA17-EA64EE50BD8D}" type="presOf" srcId="{04791B29-B2CF-4D90-BB56-1E89111360E0}" destId="{9FF38A2F-660C-4744-AECA-08E3813DCA60}" srcOrd="0" destOrd="0" presId="urn:microsoft.com/office/officeart/2005/8/layout/cycle1"/>
    <dgm:cxn modelId="{1846BC1F-43FD-4126-AAD9-69815FDF809D}" srcId="{2237C6E8-8444-43F0-A82F-302A920216E5}" destId="{6411F2B2-F554-4F99-A60C-5BE805A61B2C}" srcOrd="7" destOrd="0" parTransId="{677EAC14-4E87-4E34-9ACA-1964C7037CE8}" sibTransId="{2B2E4F39-8AFE-4DA9-B47E-076974BDA833}"/>
    <dgm:cxn modelId="{8414BAFF-B4D1-4C4C-B297-5541A2ED71C2}" type="presOf" srcId="{DAAAAB5C-4CAE-4D06-B874-16CB9FBED744}" destId="{2643381B-794A-466F-B7EE-264EA4819CC5}" srcOrd="0" destOrd="0" presId="urn:microsoft.com/office/officeart/2005/8/layout/cycle1"/>
    <dgm:cxn modelId="{1C0DF932-0B52-4997-A4E3-9D416B07D5C3}" type="presOf" srcId="{2C88798E-C0D5-4A69-B8A2-2576E8B9113B}" destId="{FEC914D7-5B49-4A63-AFB9-B9473FCB6D03}" srcOrd="0" destOrd="0" presId="urn:microsoft.com/office/officeart/2005/8/layout/cycle1"/>
    <dgm:cxn modelId="{FE0B6F7F-0A09-47A0-ADB5-38D0BD72B842}" type="presOf" srcId="{2237C6E8-8444-43F0-A82F-302A920216E5}" destId="{D81A93DA-0EA1-4AFD-B876-AF87C8474902}" srcOrd="0" destOrd="0" presId="urn:microsoft.com/office/officeart/2005/8/layout/cycle1"/>
    <dgm:cxn modelId="{4FB32362-E258-4B69-A899-2BA54A69E2C3}" type="presParOf" srcId="{D81A93DA-0EA1-4AFD-B876-AF87C8474902}" destId="{1FDFC246-D9D6-4718-86F9-F9F3E3FFF86B}" srcOrd="0" destOrd="0" presId="urn:microsoft.com/office/officeart/2005/8/layout/cycle1"/>
    <dgm:cxn modelId="{362150D7-026D-4B0C-824A-A2955A87C9A6}" type="presParOf" srcId="{D81A93DA-0EA1-4AFD-B876-AF87C8474902}" destId="{39E52F47-DADE-470E-9065-0E2B0D93827F}" srcOrd="1" destOrd="0" presId="urn:microsoft.com/office/officeart/2005/8/layout/cycle1"/>
    <dgm:cxn modelId="{2B0CB4E4-BD5A-4676-8104-0E8EB47DF7A9}" type="presParOf" srcId="{D81A93DA-0EA1-4AFD-B876-AF87C8474902}" destId="{53B6A358-9B01-4565-89B8-1932BFF9BCF7}" srcOrd="2" destOrd="0" presId="urn:microsoft.com/office/officeart/2005/8/layout/cycle1"/>
    <dgm:cxn modelId="{22636FB4-19E2-404E-ABD1-498A9DDF10D0}" type="presParOf" srcId="{D81A93DA-0EA1-4AFD-B876-AF87C8474902}" destId="{47F1C232-59C2-4401-8776-F937B33CA43D}" srcOrd="3" destOrd="0" presId="urn:microsoft.com/office/officeart/2005/8/layout/cycle1"/>
    <dgm:cxn modelId="{6691ABD2-019F-43A9-8B14-F6E57CFA7AF6}" type="presParOf" srcId="{D81A93DA-0EA1-4AFD-B876-AF87C8474902}" destId="{9FF38A2F-660C-4744-AECA-08E3813DCA60}" srcOrd="4" destOrd="0" presId="urn:microsoft.com/office/officeart/2005/8/layout/cycle1"/>
    <dgm:cxn modelId="{052F6F8B-3D7E-4906-BEC0-1B7E1ADE575D}" type="presParOf" srcId="{D81A93DA-0EA1-4AFD-B876-AF87C8474902}" destId="{815BD901-2212-4D50-A017-3AD4487FCE2E}" srcOrd="5" destOrd="0" presId="urn:microsoft.com/office/officeart/2005/8/layout/cycle1"/>
    <dgm:cxn modelId="{BE911208-A5E0-4B1B-BA7E-929342CA7E7E}" type="presParOf" srcId="{D81A93DA-0EA1-4AFD-B876-AF87C8474902}" destId="{EA9C49C9-4FC7-4E57-B644-C1087F5B0DE3}" srcOrd="6" destOrd="0" presId="urn:microsoft.com/office/officeart/2005/8/layout/cycle1"/>
    <dgm:cxn modelId="{26D9237F-F6AC-496A-B02B-AEE718C7E165}" type="presParOf" srcId="{D81A93DA-0EA1-4AFD-B876-AF87C8474902}" destId="{FEC914D7-5B49-4A63-AFB9-B9473FCB6D03}" srcOrd="7" destOrd="0" presId="urn:microsoft.com/office/officeart/2005/8/layout/cycle1"/>
    <dgm:cxn modelId="{D60ADAE8-9714-4543-BEFA-B4264081F7B5}" type="presParOf" srcId="{D81A93DA-0EA1-4AFD-B876-AF87C8474902}" destId="{0352A9FD-70B9-4AEE-A933-D4B84379B8AE}" srcOrd="8" destOrd="0" presId="urn:microsoft.com/office/officeart/2005/8/layout/cycle1"/>
    <dgm:cxn modelId="{7F898DDF-1E1E-4159-A866-7E4B2611CCFE}" type="presParOf" srcId="{D81A93DA-0EA1-4AFD-B876-AF87C8474902}" destId="{B5FCDC91-A1B6-4F98-90D9-FB709CB818E8}" srcOrd="9" destOrd="0" presId="urn:microsoft.com/office/officeart/2005/8/layout/cycle1"/>
    <dgm:cxn modelId="{7D196940-8A9F-4F94-A350-8B8C1A7AE85E}" type="presParOf" srcId="{D81A93DA-0EA1-4AFD-B876-AF87C8474902}" destId="{4A4F9601-DA6E-4CFC-876F-FDA3B620AFE0}" srcOrd="10" destOrd="0" presId="urn:microsoft.com/office/officeart/2005/8/layout/cycle1"/>
    <dgm:cxn modelId="{60714007-F5A2-49ED-AC95-465352F20771}" type="presParOf" srcId="{D81A93DA-0EA1-4AFD-B876-AF87C8474902}" destId="{A4635423-3BC5-4633-9D2E-3ADD8BFF7509}" srcOrd="11" destOrd="0" presId="urn:microsoft.com/office/officeart/2005/8/layout/cycle1"/>
    <dgm:cxn modelId="{E070EF00-056C-4F71-938F-A8160FE1CBE0}" type="presParOf" srcId="{D81A93DA-0EA1-4AFD-B876-AF87C8474902}" destId="{16BB0F49-55F8-4419-96AC-9FA930E366F5}" srcOrd="12" destOrd="0" presId="urn:microsoft.com/office/officeart/2005/8/layout/cycle1"/>
    <dgm:cxn modelId="{654BEE96-C645-4A82-B504-8CB30AAF93C7}" type="presParOf" srcId="{D81A93DA-0EA1-4AFD-B876-AF87C8474902}" destId="{FFA6A985-1306-4056-998C-7598B7662907}" srcOrd="13" destOrd="0" presId="urn:microsoft.com/office/officeart/2005/8/layout/cycle1"/>
    <dgm:cxn modelId="{54D4E76E-7B82-4B4F-83BB-38664DAAC871}" type="presParOf" srcId="{D81A93DA-0EA1-4AFD-B876-AF87C8474902}" destId="{9FE110C1-2B48-48AB-9D76-94D1D6588D38}" srcOrd="14" destOrd="0" presId="urn:microsoft.com/office/officeart/2005/8/layout/cycle1"/>
    <dgm:cxn modelId="{BECDFEE3-FCC5-4D52-9364-7BDBDC1A7F29}" type="presParOf" srcId="{D81A93DA-0EA1-4AFD-B876-AF87C8474902}" destId="{FD94F710-5B17-498C-854E-59BA4B922BFC}" srcOrd="15" destOrd="0" presId="urn:microsoft.com/office/officeart/2005/8/layout/cycle1"/>
    <dgm:cxn modelId="{C20BBAE5-D218-41F3-B31A-B024FACF0D73}" type="presParOf" srcId="{D81A93DA-0EA1-4AFD-B876-AF87C8474902}" destId="{2643381B-794A-466F-B7EE-264EA4819CC5}" srcOrd="16" destOrd="0" presId="urn:microsoft.com/office/officeart/2005/8/layout/cycle1"/>
    <dgm:cxn modelId="{7E2BCFAD-4B4A-4585-A246-4DF8060A8834}" type="presParOf" srcId="{D81A93DA-0EA1-4AFD-B876-AF87C8474902}" destId="{508D02DE-E912-4EEF-BF3E-7B7B754F129B}" srcOrd="17" destOrd="0" presId="urn:microsoft.com/office/officeart/2005/8/layout/cycle1"/>
    <dgm:cxn modelId="{08BD04FC-7848-4EE4-9B9D-B8C97AEDC5B5}" type="presParOf" srcId="{D81A93DA-0EA1-4AFD-B876-AF87C8474902}" destId="{7B18A20B-920C-4B58-B3AD-F702AC2371CA}" srcOrd="18" destOrd="0" presId="urn:microsoft.com/office/officeart/2005/8/layout/cycle1"/>
    <dgm:cxn modelId="{0D4BD4C3-52A3-412C-9B32-B0C740D20F85}" type="presParOf" srcId="{D81A93DA-0EA1-4AFD-B876-AF87C8474902}" destId="{2163FF31-79B8-4332-A672-F7C8343E6543}" srcOrd="19" destOrd="0" presId="urn:microsoft.com/office/officeart/2005/8/layout/cycle1"/>
    <dgm:cxn modelId="{ABB3A8C1-6DD9-4EB9-B879-4C0932F61F6A}" type="presParOf" srcId="{D81A93DA-0EA1-4AFD-B876-AF87C8474902}" destId="{AC99D545-AD3E-423E-9034-7C962E3B08B2}" srcOrd="20" destOrd="0" presId="urn:microsoft.com/office/officeart/2005/8/layout/cycle1"/>
    <dgm:cxn modelId="{78E6F9DD-8A28-4834-90E5-036D99809A99}" type="presParOf" srcId="{D81A93DA-0EA1-4AFD-B876-AF87C8474902}" destId="{07F3749D-D1A8-46BA-AE1E-71F052976D15}" srcOrd="21" destOrd="0" presId="urn:microsoft.com/office/officeart/2005/8/layout/cycle1"/>
    <dgm:cxn modelId="{C8E49455-778E-4300-8A24-875931534C4B}" type="presParOf" srcId="{D81A93DA-0EA1-4AFD-B876-AF87C8474902}" destId="{C5D23474-BC44-409A-89FB-C4B311948052}" srcOrd="22" destOrd="0" presId="urn:microsoft.com/office/officeart/2005/8/layout/cycle1"/>
    <dgm:cxn modelId="{5FAF608D-A6B0-4B2F-AF9A-AD13C457DF3D}" type="presParOf" srcId="{D81A93DA-0EA1-4AFD-B876-AF87C8474902}" destId="{7AB65077-7002-4F14-812C-CD90F81A2B9C}" srcOrd="23" destOrd="0" presId="urn:microsoft.com/office/officeart/2005/8/layout/cycle1"/>
  </dgm:cxnLst>
  <dgm:bg/>
  <dgm:whole/>
  <dgm:extLst>
    <a:ext uri="http://schemas.microsoft.com/office/drawing/2008/diagram">
      <dsp:dataModelExt xmlns:dsp="http://schemas.microsoft.com/office/drawing/2008/diagram" relId="rId18"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3BBBC07A-D144-49CE-B333-CDBEC79878C2}" type="doc">
      <dgm:prSet loTypeId="urn:microsoft.com/office/officeart/2005/8/layout/vList2" loCatId="list" qsTypeId="urn:microsoft.com/office/officeart/2005/8/quickstyle/simple1" qsCatId="simple" csTypeId="urn:microsoft.com/office/officeart/2005/8/colors/accent3_2" csCatId="accent3" phldr="1"/>
      <dgm:spPr/>
      <dgm:t>
        <a:bodyPr/>
        <a:lstStyle/>
        <a:p>
          <a:endParaRPr lang="hi-IN"/>
        </a:p>
      </dgm:t>
    </dgm:pt>
    <dgm:pt modelId="{BC18F0C7-3C11-4C3E-9DA1-32FFAD87C960}">
      <dgm:prSet custT="1"/>
      <dgm:spPr/>
      <dgm:t>
        <a:bodyPr/>
        <a:lstStyle/>
        <a:p>
          <a:pPr algn="ctr"/>
          <a:r>
            <a:rPr lang="en-US" sz="1800" i="1" dirty="0">
              <a:hlinkClick xmlns:r="http://schemas.openxmlformats.org/officeDocument/2006/relationships" r:id="rId1">
                <a:extLst>
                  <a:ext uri="{A12FA001-AC4F-418D-AE19-62706E023703}">
                    <ahyp:hlinkClr xmlns:ahyp="http://schemas.microsoft.com/office/drawing/2018/hyperlinkcolor" xmlns="" val="tx"/>
                  </a:ext>
                </a:extLst>
              </a:hlinkClick>
            </a:rPr>
            <a:t>Domestic Architectures</a:t>
          </a:r>
          <a:endParaRPr lang="en-US" sz="1800" i="1" dirty="0"/>
        </a:p>
      </dgm:t>
    </dgm:pt>
    <dgm:pt modelId="{6823151F-6722-4B2E-BB35-D8023286F90F}" type="parTrans" cxnId="{D2037313-2BD2-4B86-8A32-C8F5F19AF667}">
      <dgm:prSet/>
      <dgm:spPr/>
      <dgm:t>
        <a:bodyPr/>
        <a:lstStyle/>
        <a:p>
          <a:endParaRPr lang="hi-IN" sz="1800" i="1">
            <a:solidFill>
              <a:schemeClr val="bg1"/>
            </a:solidFill>
          </a:endParaRPr>
        </a:p>
      </dgm:t>
    </dgm:pt>
    <dgm:pt modelId="{4A4BD781-9BCF-4307-8C10-00857AAB1E0C}" type="sibTrans" cxnId="{D2037313-2BD2-4B86-8A32-C8F5F19AF667}">
      <dgm:prSet/>
      <dgm:spPr/>
      <dgm:t>
        <a:bodyPr/>
        <a:lstStyle/>
        <a:p>
          <a:endParaRPr lang="hi-IN" sz="1800" i="1">
            <a:solidFill>
              <a:schemeClr val="bg1"/>
            </a:solidFill>
          </a:endParaRPr>
        </a:p>
      </dgm:t>
    </dgm:pt>
    <dgm:pt modelId="{6733D5E2-8DF5-49A8-B88C-05BEF491E0B6}">
      <dgm:prSet custT="1"/>
      <dgm:spPr/>
      <dgm:t>
        <a:bodyPr/>
        <a:lstStyle/>
        <a:p>
          <a:pPr algn="ctr"/>
          <a:r>
            <a:rPr lang="en-US" sz="1800" i="1">
              <a:hlinkClick xmlns:r="http://schemas.openxmlformats.org/officeDocument/2006/relationships" r:id="rId2">
                <a:extLst>
                  <a:ext uri="{A12FA001-AC4F-418D-AE19-62706E023703}">
                    <ahyp:hlinkClr xmlns:ahyp="http://schemas.microsoft.com/office/drawing/2018/hyperlinkcolor" xmlns="" val="tx"/>
                  </a:ext>
                </a:extLst>
              </a:hlinkClick>
            </a:rPr>
            <a:t>International Architectures</a:t>
          </a:r>
          <a:endParaRPr lang="en-US" sz="1800" i="1"/>
        </a:p>
      </dgm:t>
    </dgm:pt>
    <dgm:pt modelId="{189BE53B-7E70-4F6F-8E6C-74A2DEF65419}" type="parTrans" cxnId="{65CAFA95-75F3-419D-82AB-87F6C57DF888}">
      <dgm:prSet/>
      <dgm:spPr/>
      <dgm:t>
        <a:bodyPr/>
        <a:lstStyle/>
        <a:p>
          <a:endParaRPr lang="hi-IN" sz="1800" i="1">
            <a:solidFill>
              <a:schemeClr val="bg1"/>
            </a:solidFill>
          </a:endParaRPr>
        </a:p>
      </dgm:t>
    </dgm:pt>
    <dgm:pt modelId="{311B87CC-A0B0-416F-8355-6694B8D21963}" type="sibTrans" cxnId="{65CAFA95-75F3-419D-82AB-87F6C57DF888}">
      <dgm:prSet/>
      <dgm:spPr/>
      <dgm:t>
        <a:bodyPr/>
        <a:lstStyle/>
        <a:p>
          <a:endParaRPr lang="hi-IN" sz="1800" i="1">
            <a:solidFill>
              <a:schemeClr val="bg1"/>
            </a:solidFill>
          </a:endParaRPr>
        </a:p>
      </dgm:t>
    </dgm:pt>
    <dgm:pt modelId="{7432197D-E0CA-4AB6-845C-0E3D6379D0FB}">
      <dgm:prSet custT="1"/>
      <dgm:spPr/>
      <dgm:t>
        <a:bodyPr/>
        <a:lstStyle/>
        <a:p>
          <a:pPr algn="ctr"/>
          <a:r>
            <a:rPr lang="en-US" sz="1800" i="1">
              <a:hlinkClick xmlns:r="http://schemas.openxmlformats.org/officeDocument/2006/relationships" r:id="rId3">
                <a:extLst>
                  <a:ext uri="{A12FA001-AC4F-418D-AE19-62706E023703}">
                    <ahyp:hlinkClr xmlns:ahyp="http://schemas.microsoft.com/office/drawing/2018/hyperlinkcolor" xmlns="" val="tx"/>
                  </a:ext>
                </a:extLst>
              </a:hlinkClick>
            </a:rPr>
            <a:t>Demo Video</a:t>
          </a:r>
          <a:endParaRPr lang="en-US" sz="1800" i="1"/>
        </a:p>
      </dgm:t>
    </dgm:pt>
    <dgm:pt modelId="{331A6C81-6111-464F-93C6-77F35DEE3703}" type="parTrans" cxnId="{88BE4E09-7117-4908-B979-0532D49B38DF}">
      <dgm:prSet/>
      <dgm:spPr/>
      <dgm:t>
        <a:bodyPr/>
        <a:lstStyle/>
        <a:p>
          <a:endParaRPr lang="hi-IN" sz="1800" i="1">
            <a:solidFill>
              <a:schemeClr val="bg1"/>
            </a:solidFill>
          </a:endParaRPr>
        </a:p>
      </dgm:t>
    </dgm:pt>
    <dgm:pt modelId="{6A9EF682-EDC9-4023-9FF9-8455033B2556}" type="sibTrans" cxnId="{88BE4E09-7117-4908-B979-0532D49B38DF}">
      <dgm:prSet/>
      <dgm:spPr/>
      <dgm:t>
        <a:bodyPr/>
        <a:lstStyle/>
        <a:p>
          <a:endParaRPr lang="hi-IN" sz="1800" i="1">
            <a:solidFill>
              <a:schemeClr val="bg1"/>
            </a:solidFill>
          </a:endParaRPr>
        </a:p>
      </dgm:t>
    </dgm:pt>
    <dgm:pt modelId="{C745194B-89B9-4DDA-A1C9-FF044CCC4C3F}">
      <dgm:prSet custT="1"/>
      <dgm:spPr/>
      <dgm:t>
        <a:bodyPr/>
        <a:lstStyle/>
        <a:p>
          <a:pPr algn="ctr"/>
          <a:r>
            <a:rPr lang="en-US" sz="1800" i="1">
              <a:hlinkClick xmlns:r="http://schemas.openxmlformats.org/officeDocument/2006/relationships" r:id="rId4">
                <a:extLst>
                  <a:ext uri="{A12FA001-AC4F-418D-AE19-62706E023703}">
                    <ahyp:hlinkClr xmlns:ahyp="http://schemas.microsoft.com/office/drawing/2018/hyperlinkcolor" xmlns="" val="tx"/>
                  </a:ext>
                </a:extLst>
              </a:hlinkClick>
            </a:rPr>
            <a:t>Video Tutorials</a:t>
          </a:r>
          <a:endParaRPr lang="en-US" sz="1800" i="1"/>
        </a:p>
      </dgm:t>
    </dgm:pt>
    <dgm:pt modelId="{55458862-F97D-403E-B434-BACA76EE62FD}" type="parTrans" cxnId="{AECFF1BF-1A7F-423F-893D-D7637106E6D8}">
      <dgm:prSet/>
      <dgm:spPr/>
      <dgm:t>
        <a:bodyPr/>
        <a:lstStyle/>
        <a:p>
          <a:endParaRPr lang="hi-IN" sz="1800" i="1">
            <a:solidFill>
              <a:schemeClr val="bg1"/>
            </a:solidFill>
          </a:endParaRPr>
        </a:p>
      </dgm:t>
    </dgm:pt>
    <dgm:pt modelId="{58F39F54-CE4C-440D-8698-38899597020C}" type="sibTrans" cxnId="{AECFF1BF-1A7F-423F-893D-D7637106E6D8}">
      <dgm:prSet/>
      <dgm:spPr/>
      <dgm:t>
        <a:bodyPr/>
        <a:lstStyle/>
        <a:p>
          <a:endParaRPr lang="hi-IN" sz="1800" i="1">
            <a:solidFill>
              <a:schemeClr val="bg1"/>
            </a:solidFill>
          </a:endParaRPr>
        </a:p>
      </dgm:t>
    </dgm:pt>
    <dgm:pt modelId="{2B62B967-F97E-48A1-B40E-16CEE504923A}">
      <dgm:prSet custT="1"/>
      <dgm:spPr/>
      <dgm:t>
        <a:bodyPr/>
        <a:lstStyle/>
        <a:p>
          <a:pPr algn="ctr"/>
          <a:r>
            <a:rPr lang="en-US" sz="1800" i="1" dirty="0">
              <a:hlinkClick xmlns:r="http://schemas.openxmlformats.org/officeDocument/2006/relationships" r:id="rId5">
                <a:extLst>
                  <a:ext uri="{A12FA001-AC4F-418D-AE19-62706E023703}">
                    <ahyp:hlinkClr xmlns:ahyp="http://schemas.microsoft.com/office/drawing/2018/hyperlinkcolor" xmlns="" val="tx"/>
                  </a:ext>
                </a:extLst>
              </a:hlinkClick>
            </a:rPr>
            <a:t>Sample Voice Overs, Jingles and Melodies</a:t>
          </a:r>
          <a:endParaRPr lang="en-US" sz="1800" i="1" dirty="0"/>
        </a:p>
      </dgm:t>
    </dgm:pt>
    <dgm:pt modelId="{A006957F-B637-460E-8AAF-AF7D7D26FE54}" type="parTrans" cxnId="{BFB066B7-D85B-4429-847A-90EE40F0E6BD}">
      <dgm:prSet/>
      <dgm:spPr/>
      <dgm:t>
        <a:bodyPr/>
        <a:lstStyle/>
        <a:p>
          <a:endParaRPr lang="hi-IN" sz="1800" i="1">
            <a:solidFill>
              <a:schemeClr val="bg1"/>
            </a:solidFill>
          </a:endParaRPr>
        </a:p>
      </dgm:t>
    </dgm:pt>
    <dgm:pt modelId="{18FF25CA-7D54-4838-BC4F-9B37A134A73B}" type="sibTrans" cxnId="{BFB066B7-D85B-4429-847A-90EE40F0E6BD}">
      <dgm:prSet/>
      <dgm:spPr/>
      <dgm:t>
        <a:bodyPr/>
        <a:lstStyle/>
        <a:p>
          <a:endParaRPr lang="hi-IN" sz="1800" i="1">
            <a:solidFill>
              <a:schemeClr val="bg1"/>
            </a:solidFill>
          </a:endParaRPr>
        </a:p>
      </dgm:t>
    </dgm:pt>
    <dgm:pt modelId="{BDE93D15-5F9B-4BD2-BF94-E9669255ABC7}">
      <dgm:prSet custT="1"/>
      <dgm:spPr/>
      <dgm:t>
        <a:bodyPr/>
        <a:lstStyle/>
        <a:p>
          <a:pPr algn="ctr"/>
          <a:r>
            <a:rPr lang="en-US" sz="1800" i="1">
              <a:hlinkClick xmlns:r="http://schemas.openxmlformats.org/officeDocument/2006/relationships" r:id="rId6">
                <a:extLst>
                  <a:ext uri="{A12FA001-AC4F-418D-AE19-62706E023703}">
                    <ahyp:hlinkClr xmlns:ahyp="http://schemas.microsoft.com/office/drawing/2018/hyperlinkcolor" xmlns="" val="tx"/>
                  </a:ext>
                </a:extLst>
              </a:hlinkClick>
            </a:rPr>
            <a:t>DoT License / OSP Registration</a:t>
          </a:r>
          <a:endParaRPr lang="en-US" sz="1800" i="1"/>
        </a:p>
      </dgm:t>
    </dgm:pt>
    <dgm:pt modelId="{A70016E4-6D4C-4791-AF3E-A407B96CDAED}" type="parTrans" cxnId="{4F65CE96-A213-4335-AC63-9B358179D43B}">
      <dgm:prSet/>
      <dgm:spPr/>
      <dgm:t>
        <a:bodyPr/>
        <a:lstStyle/>
        <a:p>
          <a:endParaRPr lang="hi-IN" sz="1800" i="1">
            <a:solidFill>
              <a:schemeClr val="bg1"/>
            </a:solidFill>
          </a:endParaRPr>
        </a:p>
      </dgm:t>
    </dgm:pt>
    <dgm:pt modelId="{CA62BAD9-0CA9-4207-8A2C-F7D8A9E1EFA9}" type="sibTrans" cxnId="{4F65CE96-A213-4335-AC63-9B358179D43B}">
      <dgm:prSet/>
      <dgm:spPr/>
      <dgm:t>
        <a:bodyPr/>
        <a:lstStyle/>
        <a:p>
          <a:endParaRPr lang="hi-IN" sz="1800" i="1">
            <a:solidFill>
              <a:schemeClr val="bg1"/>
            </a:solidFill>
          </a:endParaRPr>
        </a:p>
      </dgm:t>
    </dgm:pt>
    <dgm:pt modelId="{65E44A2C-FFA2-4A85-8F6B-21360DE5962A}">
      <dgm:prSet custT="1"/>
      <dgm:spPr/>
      <dgm:t>
        <a:bodyPr/>
        <a:lstStyle/>
        <a:p>
          <a:pPr algn="ctr"/>
          <a:r>
            <a:rPr lang="en-US" sz="1800" i="1">
              <a:hlinkClick xmlns:r="http://schemas.openxmlformats.org/officeDocument/2006/relationships" r:id="rId7">
                <a:extLst>
                  <a:ext uri="{A12FA001-AC4F-418D-AE19-62706E023703}">
                    <ahyp:hlinkClr xmlns:ahyp="http://schemas.microsoft.com/office/drawing/2018/hyperlinkcolor" xmlns="" val="tx"/>
                  </a:ext>
                </a:extLst>
              </a:hlinkClick>
            </a:rPr>
            <a:t>PRI card / GSM Gateway / IP Phones / Headphone Buy Online</a:t>
          </a:r>
          <a:endParaRPr lang="en-US" sz="1800" i="1" dirty="0"/>
        </a:p>
      </dgm:t>
    </dgm:pt>
    <dgm:pt modelId="{840362FD-DEEE-4894-AADA-7D2BD12A99B1}" type="parTrans" cxnId="{2B941B7F-DCEF-4AB3-99AF-EA7F34574E25}">
      <dgm:prSet/>
      <dgm:spPr/>
      <dgm:t>
        <a:bodyPr/>
        <a:lstStyle/>
        <a:p>
          <a:endParaRPr lang="hi-IN" sz="1800" i="1">
            <a:solidFill>
              <a:schemeClr val="bg1"/>
            </a:solidFill>
          </a:endParaRPr>
        </a:p>
      </dgm:t>
    </dgm:pt>
    <dgm:pt modelId="{2FBC72BE-2967-423B-AFB3-1B7763079619}" type="sibTrans" cxnId="{2B941B7F-DCEF-4AB3-99AF-EA7F34574E25}">
      <dgm:prSet/>
      <dgm:spPr/>
      <dgm:t>
        <a:bodyPr/>
        <a:lstStyle/>
        <a:p>
          <a:endParaRPr lang="hi-IN" sz="1800" i="1">
            <a:solidFill>
              <a:schemeClr val="bg1"/>
            </a:solidFill>
          </a:endParaRPr>
        </a:p>
      </dgm:t>
    </dgm:pt>
    <dgm:pt modelId="{601DFACA-7DC5-4308-B501-628A1DD6269D}">
      <dgm:prSet custT="1"/>
      <dgm:spPr/>
      <dgm:t>
        <a:bodyPr/>
        <a:lstStyle/>
        <a:p>
          <a:pPr algn="ctr"/>
          <a:r>
            <a:rPr lang="en-US" sz="1800" i="1">
              <a:hlinkClick xmlns:r="http://schemas.openxmlformats.org/officeDocument/2006/relationships" r:id="rId8">
                <a:extLst>
                  <a:ext uri="{A12FA001-AC4F-418D-AE19-62706E023703}">
                    <ahyp:hlinkClr xmlns:ahyp="http://schemas.microsoft.com/office/drawing/2018/hyperlinkcolor" xmlns="" val="tx"/>
                  </a:ext>
                </a:extLst>
              </a:hlinkClick>
            </a:rPr>
            <a:t>Vendor Comparison</a:t>
          </a:r>
          <a:endParaRPr lang="en-US" sz="1800" i="1"/>
        </a:p>
      </dgm:t>
    </dgm:pt>
    <dgm:pt modelId="{786E1D66-605D-4817-9C75-619D3A2E5F1E}" type="parTrans" cxnId="{1FED3CEA-D318-4D5B-A765-BF8A02B101C0}">
      <dgm:prSet/>
      <dgm:spPr/>
      <dgm:t>
        <a:bodyPr/>
        <a:lstStyle/>
        <a:p>
          <a:endParaRPr lang="hi-IN" sz="1800" i="1">
            <a:solidFill>
              <a:schemeClr val="bg1"/>
            </a:solidFill>
          </a:endParaRPr>
        </a:p>
      </dgm:t>
    </dgm:pt>
    <dgm:pt modelId="{A279F746-8D1E-414D-8CAB-EFC95B9170F3}" type="sibTrans" cxnId="{1FED3CEA-D318-4D5B-A765-BF8A02B101C0}">
      <dgm:prSet/>
      <dgm:spPr/>
      <dgm:t>
        <a:bodyPr/>
        <a:lstStyle/>
        <a:p>
          <a:endParaRPr lang="hi-IN" sz="1800" i="1">
            <a:solidFill>
              <a:schemeClr val="bg1"/>
            </a:solidFill>
          </a:endParaRPr>
        </a:p>
      </dgm:t>
    </dgm:pt>
    <dgm:pt modelId="{75873E27-135E-4449-B28C-8EF6818A8672}">
      <dgm:prSet custT="1"/>
      <dgm:spPr/>
      <dgm:t>
        <a:bodyPr/>
        <a:lstStyle/>
        <a:p>
          <a:pPr algn="ctr"/>
          <a:r>
            <a:rPr lang="en-US" sz="1800" i="1">
              <a:hlinkClick xmlns:r="http://schemas.openxmlformats.org/officeDocument/2006/relationships" r:id="rId9">
                <a:extLst>
                  <a:ext uri="{A12FA001-AC4F-418D-AE19-62706E023703}">
                    <ahyp:hlinkClr xmlns:ahyp="http://schemas.microsoft.com/office/drawing/2018/hyperlinkcolor" xmlns="" val="tx"/>
                  </a:ext>
                </a:extLst>
              </a:hlinkClick>
            </a:rPr>
            <a:t>Avyukta CRM Demo Video</a:t>
          </a:r>
          <a:endParaRPr lang="en-US" sz="1800" i="1"/>
        </a:p>
      </dgm:t>
    </dgm:pt>
    <dgm:pt modelId="{1B623224-6E78-41AB-A3A9-A039254CCF61}" type="parTrans" cxnId="{4E532CA8-B46D-4EBF-87FB-E9B510271C9A}">
      <dgm:prSet/>
      <dgm:spPr/>
      <dgm:t>
        <a:bodyPr/>
        <a:lstStyle/>
        <a:p>
          <a:endParaRPr lang="hi-IN" sz="1800" i="1">
            <a:solidFill>
              <a:schemeClr val="bg1"/>
            </a:solidFill>
          </a:endParaRPr>
        </a:p>
      </dgm:t>
    </dgm:pt>
    <dgm:pt modelId="{ABC8B5A1-C9B2-4639-BE49-A80F65D0971D}" type="sibTrans" cxnId="{4E532CA8-B46D-4EBF-87FB-E9B510271C9A}">
      <dgm:prSet/>
      <dgm:spPr/>
      <dgm:t>
        <a:bodyPr/>
        <a:lstStyle/>
        <a:p>
          <a:endParaRPr lang="hi-IN" sz="1800" i="1">
            <a:solidFill>
              <a:schemeClr val="bg1"/>
            </a:solidFill>
          </a:endParaRPr>
        </a:p>
      </dgm:t>
    </dgm:pt>
    <dgm:pt modelId="{FB820192-5F3F-4F39-87F3-FD8F28BADA5A}">
      <dgm:prSet custT="1"/>
      <dgm:spPr/>
      <dgm:t>
        <a:bodyPr/>
        <a:lstStyle/>
        <a:p>
          <a:pPr algn="ctr"/>
          <a:r>
            <a:rPr lang="en-US" sz="1800" i="1">
              <a:hlinkClick xmlns:r="http://schemas.openxmlformats.org/officeDocument/2006/relationships" r:id="rId9">
                <a:extLst>
                  <a:ext uri="{A12FA001-AC4F-418D-AE19-62706E023703}">
                    <ahyp:hlinkClr xmlns:ahyp="http://schemas.microsoft.com/office/drawing/2018/hyperlinkcolor" xmlns="" val="tx"/>
                  </a:ext>
                </a:extLst>
              </a:hlinkClick>
            </a:rPr>
            <a:t>Avyukta Sales CRM Demo Video</a:t>
          </a:r>
          <a:endParaRPr lang="en-US" sz="1800" i="1"/>
        </a:p>
      </dgm:t>
    </dgm:pt>
    <dgm:pt modelId="{E1044F3E-0D4B-42D9-8D7F-CF87F8619008}" type="parTrans" cxnId="{CC6F077B-4FC7-4BC2-B5F3-2E2AC4CBC7CA}">
      <dgm:prSet/>
      <dgm:spPr/>
      <dgm:t>
        <a:bodyPr/>
        <a:lstStyle/>
        <a:p>
          <a:endParaRPr lang="hi-IN" sz="1800" i="1">
            <a:solidFill>
              <a:schemeClr val="bg1"/>
            </a:solidFill>
          </a:endParaRPr>
        </a:p>
      </dgm:t>
    </dgm:pt>
    <dgm:pt modelId="{53AA1D79-F6A4-4FC9-83E2-BB7BD833ED38}" type="sibTrans" cxnId="{CC6F077B-4FC7-4BC2-B5F3-2E2AC4CBC7CA}">
      <dgm:prSet/>
      <dgm:spPr/>
      <dgm:t>
        <a:bodyPr/>
        <a:lstStyle/>
        <a:p>
          <a:endParaRPr lang="hi-IN" sz="1800" i="1">
            <a:solidFill>
              <a:schemeClr val="bg1"/>
            </a:solidFill>
          </a:endParaRPr>
        </a:p>
      </dgm:t>
    </dgm:pt>
    <dgm:pt modelId="{631C6668-760C-44D9-81F8-C8DE09C9C23B}">
      <dgm:prSet custT="1"/>
      <dgm:spPr/>
      <dgm:t>
        <a:bodyPr/>
        <a:lstStyle/>
        <a:p>
          <a:pPr algn="ctr"/>
          <a:r>
            <a:rPr lang="en-US" sz="1800" i="1" dirty="0">
              <a:hlinkClick xmlns:r="http://schemas.openxmlformats.org/officeDocument/2006/relationships" r:id="rId9">
                <a:extLst>
                  <a:ext uri="{A12FA001-AC4F-418D-AE19-62706E023703}">
                    <ahyp:hlinkClr xmlns:ahyp="http://schemas.microsoft.com/office/drawing/2018/hyperlinkcolor" xmlns="" val="tx"/>
                  </a:ext>
                </a:extLst>
              </a:hlinkClick>
            </a:rPr>
            <a:t>Avyukta Task CRM Demo Video</a:t>
          </a:r>
          <a:endParaRPr lang="en-US" sz="1800" i="1" dirty="0"/>
        </a:p>
      </dgm:t>
    </dgm:pt>
    <dgm:pt modelId="{3B1BE28D-589D-4A86-A4CD-EB4AB8F84B1D}" type="parTrans" cxnId="{A6BEBDCD-126D-41E5-96D0-D2B22A9E8B2E}">
      <dgm:prSet/>
      <dgm:spPr/>
      <dgm:t>
        <a:bodyPr/>
        <a:lstStyle/>
        <a:p>
          <a:endParaRPr lang="hi-IN" sz="1800" i="1">
            <a:solidFill>
              <a:schemeClr val="bg1"/>
            </a:solidFill>
          </a:endParaRPr>
        </a:p>
      </dgm:t>
    </dgm:pt>
    <dgm:pt modelId="{3D61D4DD-F620-4A68-95F0-6428E3210290}" type="sibTrans" cxnId="{A6BEBDCD-126D-41E5-96D0-D2B22A9E8B2E}">
      <dgm:prSet/>
      <dgm:spPr/>
      <dgm:t>
        <a:bodyPr/>
        <a:lstStyle/>
        <a:p>
          <a:endParaRPr lang="hi-IN" sz="1800" i="1">
            <a:solidFill>
              <a:schemeClr val="bg1"/>
            </a:solidFill>
          </a:endParaRPr>
        </a:p>
      </dgm:t>
    </dgm:pt>
    <dgm:pt modelId="{F43BC744-5252-48EE-BF92-8C08E3EA3AC7}">
      <dgm:prSet custT="1"/>
      <dgm:spPr/>
      <dgm:t>
        <a:bodyPr/>
        <a:lstStyle/>
        <a:p>
          <a:pPr algn="ctr"/>
          <a:r>
            <a:rPr lang="en-US" sz="1800" i="1">
              <a:hlinkClick xmlns:r="http://schemas.openxmlformats.org/officeDocument/2006/relationships" r:id="rId9">
                <a:extLst>
                  <a:ext uri="{A12FA001-AC4F-418D-AE19-62706E023703}">
                    <ahyp:hlinkClr xmlns:ahyp="http://schemas.microsoft.com/office/drawing/2018/hyperlinkcolor" xmlns="" val="tx"/>
                  </a:ext>
                </a:extLst>
              </a:hlinkClick>
            </a:rPr>
            <a:t>Avyukta Today CRM Demo Video</a:t>
          </a:r>
          <a:endParaRPr lang="en-US" sz="1800" i="1"/>
        </a:p>
      </dgm:t>
    </dgm:pt>
    <dgm:pt modelId="{B8B74D8A-5824-4303-B8F6-EDBAA5161102}" type="parTrans" cxnId="{69AC1303-F4ED-4866-B638-D70A78CCE78D}">
      <dgm:prSet/>
      <dgm:spPr/>
      <dgm:t>
        <a:bodyPr/>
        <a:lstStyle/>
        <a:p>
          <a:endParaRPr lang="hi-IN" sz="1800" i="1">
            <a:solidFill>
              <a:schemeClr val="bg1"/>
            </a:solidFill>
          </a:endParaRPr>
        </a:p>
      </dgm:t>
    </dgm:pt>
    <dgm:pt modelId="{AD0A7406-BE34-4736-9DD9-DF045CCF21C3}" type="sibTrans" cxnId="{69AC1303-F4ED-4866-B638-D70A78CCE78D}">
      <dgm:prSet/>
      <dgm:spPr/>
      <dgm:t>
        <a:bodyPr/>
        <a:lstStyle/>
        <a:p>
          <a:endParaRPr lang="hi-IN" sz="1800" i="1">
            <a:solidFill>
              <a:schemeClr val="bg1"/>
            </a:solidFill>
          </a:endParaRPr>
        </a:p>
      </dgm:t>
    </dgm:pt>
    <dgm:pt modelId="{A57A8283-FE39-4E0A-B894-3D62D108D36B}">
      <dgm:prSet custT="1"/>
      <dgm:spPr/>
      <dgm:t>
        <a:bodyPr/>
        <a:lstStyle/>
        <a:p>
          <a:pPr algn="ctr"/>
          <a:r>
            <a:rPr lang="en-US" sz="1800" i="1">
              <a:hlinkClick xmlns:r="http://schemas.openxmlformats.org/officeDocument/2006/relationships" r:id="rId9">
                <a:extLst>
                  <a:ext uri="{A12FA001-AC4F-418D-AE19-62706E023703}">
                    <ahyp:hlinkClr xmlns:ahyp="http://schemas.microsoft.com/office/drawing/2018/hyperlinkcolor" xmlns="" val="tx"/>
                  </a:ext>
                </a:extLst>
              </a:hlinkClick>
            </a:rPr>
            <a:t>Request a Demo</a:t>
          </a:r>
          <a:endParaRPr lang="en-US" sz="1800" i="1"/>
        </a:p>
      </dgm:t>
    </dgm:pt>
    <dgm:pt modelId="{B7D3FAAE-66A0-4061-BE99-ADF60941044A}" type="parTrans" cxnId="{944C6C1C-8897-44E0-8F81-524397DEC91C}">
      <dgm:prSet/>
      <dgm:spPr/>
      <dgm:t>
        <a:bodyPr/>
        <a:lstStyle/>
        <a:p>
          <a:endParaRPr lang="hi-IN" sz="1800" i="1">
            <a:solidFill>
              <a:schemeClr val="bg1"/>
            </a:solidFill>
          </a:endParaRPr>
        </a:p>
      </dgm:t>
    </dgm:pt>
    <dgm:pt modelId="{C8419EF5-35BF-44FC-97F3-83A2E81D4D7F}" type="sibTrans" cxnId="{944C6C1C-8897-44E0-8F81-524397DEC91C}">
      <dgm:prSet/>
      <dgm:spPr/>
      <dgm:t>
        <a:bodyPr/>
        <a:lstStyle/>
        <a:p>
          <a:endParaRPr lang="hi-IN" sz="1800" i="1">
            <a:solidFill>
              <a:schemeClr val="bg1"/>
            </a:solidFill>
          </a:endParaRPr>
        </a:p>
      </dgm:t>
    </dgm:pt>
    <dgm:pt modelId="{AA608027-5B1B-4B7E-8C00-BCCC7DDB40AC}">
      <dgm:prSet custT="1"/>
      <dgm:spPr/>
      <dgm:t>
        <a:bodyPr/>
        <a:lstStyle/>
        <a:p>
          <a:pPr algn="ctr"/>
          <a:r>
            <a:rPr lang="en-US" sz="1800" i="1">
              <a:hlinkClick xmlns:r="http://schemas.openxmlformats.org/officeDocument/2006/relationships" r:id="rId10" action="ppaction://hlinkfile">
                <a:extLst>
                  <a:ext uri="{A12FA001-AC4F-418D-AE19-62706E023703}">
                    <ahyp:hlinkClr xmlns:ahyp="http://schemas.microsoft.com/office/drawing/2018/hyperlinkcolor" xmlns="" val="tx"/>
                  </a:ext>
                </a:extLst>
              </a:hlinkClick>
            </a:rPr>
            <a:t>Avyukta Client CRM Login</a:t>
          </a:r>
          <a:endParaRPr lang="en-US" sz="1800" i="1"/>
        </a:p>
      </dgm:t>
    </dgm:pt>
    <dgm:pt modelId="{1824A70A-C110-4CF9-B36B-F14ED8439DC4}" type="parTrans" cxnId="{D8B5991C-9739-41AD-8E88-14D466B925E6}">
      <dgm:prSet/>
      <dgm:spPr/>
      <dgm:t>
        <a:bodyPr/>
        <a:lstStyle/>
        <a:p>
          <a:endParaRPr lang="hi-IN" sz="1800" i="1">
            <a:solidFill>
              <a:schemeClr val="bg1"/>
            </a:solidFill>
          </a:endParaRPr>
        </a:p>
      </dgm:t>
    </dgm:pt>
    <dgm:pt modelId="{95634442-9526-44D2-9B71-C8A9F1E7EDD0}" type="sibTrans" cxnId="{D8B5991C-9739-41AD-8E88-14D466B925E6}">
      <dgm:prSet/>
      <dgm:spPr/>
      <dgm:t>
        <a:bodyPr/>
        <a:lstStyle/>
        <a:p>
          <a:endParaRPr lang="hi-IN" sz="1800" i="1">
            <a:solidFill>
              <a:schemeClr val="bg1"/>
            </a:solidFill>
          </a:endParaRPr>
        </a:p>
      </dgm:t>
    </dgm:pt>
    <dgm:pt modelId="{0B58E708-7E3A-455F-9C0A-0916864973BF}">
      <dgm:prSet custT="1"/>
      <dgm:spPr/>
      <dgm:t>
        <a:bodyPr/>
        <a:lstStyle/>
        <a:p>
          <a:pPr algn="ctr"/>
          <a:r>
            <a:rPr lang="en-US" sz="1800" i="1">
              <a:hlinkClick xmlns:r="http://schemas.openxmlformats.org/officeDocument/2006/relationships" r:id="rId11">
                <a:extLst>
                  <a:ext uri="{A12FA001-AC4F-418D-AE19-62706E023703}">
                    <ahyp:hlinkClr xmlns:ahyp="http://schemas.microsoft.com/office/drawing/2018/hyperlinkcolor" xmlns="" val="tx"/>
                  </a:ext>
                </a:extLst>
              </a:hlinkClick>
            </a:rPr>
            <a:t>Support SLA</a:t>
          </a:r>
          <a:endParaRPr lang="en-US" sz="1800" i="1"/>
        </a:p>
      </dgm:t>
    </dgm:pt>
    <dgm:pt modelId="{6840914F-0ED9-44F1-B5D5-6C99BCB12A2E}" type="parTrans" cxnId="{372854E7-6268-4C01-8A2D-0B39AD6041A9}">
      <dgm:prSet/>
      <dgm:spPr/>
      <dgm:t>
        <a:bodyPr/>
        <a:lstStyle/>
        <a:p>
          <a:endParaRPr lang="hi-IN" sz="1800" i="1">
            <a:solidFill>
              <a:schemeClr val="bg1"/>
            </a:solidFill>
          </a:endParaRPr>
        </a:p>
      </dgm:t>
    </dgm:pt>
    <dgm:pt modelId="{1F833E25-98EE-43A2-8F51-98D1D920ED6B}" type="sibTrans" cxnId="{372854E7-6268-4C01-8A2D-0B39AD6041A9}">
      <dgm:prSet/>
      <dgm:spPr/>
      <dgm:t>
        <a:bodyPr/>
        <a:lstStyle/>
        <a:p>
          <a:endParaRPr lang="hi-IN" sz="1800" i="1">
            <a:solidFill>
              <a:schemeClr val="bg1"/>
            </a:solidFill>
          </a:endParaRPr>
        </a:p>
      </dgm:t>
    </dgm:pt>
    <dgm:pt modelId="{862E464F-E674-4858-8C30-84C5EB6A8985}">
      <dgm:prSet custT="1"/>
      <dgm:spPr/>
      <dgm:t>
        <a:bodyPr/>
        <a:lstStyle/>
        <a:p>
          <a:pPr algn="ctr"/>
          <a:r>
            <a:rPr lang="en-US" sz="1800" i="1">
              <a:hlinkClick xmlns:r="http://schemas.openxmlformats.org/officeDocument/2006/relationships" r:id="rId12">
                <a:extLst>
                  <a:ext uri="{A12FA001-AC4F-418D-AE19-62706E023703}">
                    <ahyp:hlinkClr xmlns:ahyp="http://schemas.microsoft.com/office/drawing/2018/hyperlinkcolor" xmlns="" val="tx"/>
                  </a:ext>
                </a:extLst>
              </a:hlinkClick>
            </a:rPr>
            <a:t>Avyukta on Youtube</a:t>
          </a:r>
          <a:endParaRPr lang="en-US" sz="1800" i="1"/>
        </a:p>
      </dgm:t>
    </dgm:pt>
    <dgm:pt modelId="{490481DF-101E-4B65-B9D6-ADD9739DC96A}" type="parTrans" cxnId="{43BF4576-3157-4D87-89E2-B3C1DB7BE7E8}">
      <dgm:prSet/>
      <dgm:spPr/>
      <dgm:t>
        <a:bodyPr/>
        <a:lstStyle/>
        <a:p>
          <a:endParaRPr lang="hi-IN" sz="1800" i="1">
            <a:solidFill>
              <a:schemeClr val="bg1"/>
            </a:solidFill>
          </a:endParaRPr>
        </a:p>
      </dgm:t>
    </dgm:pt>
    <dgm:pt modelId="{DE14CAAD-378A-45E1-936E-1B4F9F85A884}" type="sibTrans" cxnId="{43BF4576-3157-4D87-89E2-B3C1DB7BE7E8}">
      <dgm:prSet/>
      <dgm:spPr/>
      <dgm:t>
        <a:bodyPr/>
        <a:lstStyle/>
        <a:p>
          <a:endParaRPr lang="hi-IN" sz="1800" i="1">
            <a:solidFill>
              <a:schemeClr val="bg1"/>
            </a:solidFill>
          </a:endParaRPr>
        </a:p>
      </dgm:t>
    </dgm:pt>
    <dgm:pt modelId="{3E11589E-6BDA-4ED7-906D-DDB4A9F37571}">
      <dgm:prSet custT="1"/>
      <dgm:spPr/>
      <dgm:t>
        <a:bodyPr/>
        <a:lstStyle/>
        <a:p>
          <a:pPr algn="ctr"/>
          <a:r>
            <a:rPr lang="en-US" sz="1800" i="1">
              <a:hlinkClick xmlns:r="http://schemas.openxmlformats.org/officeDocument/2006/relationships" r:id="rId13">
                <a:extLst>
                  <a:ext uri="{A12FA001-AC4F-418D-AE19-62706E023703}">
                    <ahyp:hlinkClr xmlns:ahyp="http://schemas.microsoft.com/office/drawing/2018/hyperlinkcolor" xmlns="" val="tx"/>
                  </a:ext>
                </a:extLst>
              </a:hlinkClick>
            </a:rPr>
            <a:t>Avyukta on Linkedin</a:t>
          </a:r>
          <a:endParaRPr lang="en-US" sz="1800" i="1"/>
        </a:p>
      </dgm:t>
    </dgm:pt>
    <dgm:pt modelId="{7186B4DF-365E-47FF-8BC7-0A8EF19E51C4}" type="parTrans" cxnId="{41851EC0-940A-4817-A0B2-87A6F4BA4BE7}">
      <dgm:prSet/>
      <dgm:spPr/>
      <dgm:t>
        <a:bodyPr/>
        <a:lstStyle/>
        <a:p>
          <a:endParaRPr lang="hi-IN" sz="1800" i="1">
            <a:solidFill>
              <a:schemeClr val="bg1"/>
            </a:solidFill>
          </a:endParaRPr>
        </a:p>
      </dgm:t>
    </dgm:pt>
    <dgm:pt modelId="{7DC54DFC-F392-4DCC-9FD3-0F12EF7DC9B9}" type="sibTrans" cxnId="{41851EC0-940A-4817-A0B2-87A6F4BA4BE7}">
      <dgm:prSet/>
      <dgm:spPr/>
      <dgm:t>
        <a:bodyPr/>
        <a:lstStyle/>
        <a:p>
          <a:endParaRPr lang="hi-IN" sz="1800" i="1">
            <a:solidFill>
              <a:schemeClr val="bg1"/>
            </a:solidFill>
          </a:endParaRPr>
        </a:p>
      </dgm:t>
    </dgm:pt>
    <dgm:pt modelId="{58DDE694-4686-4A88-8821-083D7F674E8C}" type="pres">
      <dgm:prSet presAssocID="{3BBBC07A-D144-49CE-B333-CDBEC79878C2}" presName="linear" presStyleCnt="0">
        <dgm:presLayoutVars>
          <dgm:animLvl val="lvl"/>
          <dgm:resizeHandles val="exact"/>
        </dgm:presLayoutVars>
      </dgm:prSet>
      <dgm:spPr/>
      <dgm:t>
        <a:bodyPr/>
        <a:lstStyle/>
        <a:p>
          <a:endParaRPr lang="en-GB"/>
        </a:p>
      </dgm:t>
    </dgm:pt>
    <dgm:pt modelId="{81ED5E50-B0D9-45D8-8466-EF6D2E46C3E2}" type="pres">
      <dgm:prSet presAssocID="{BC18F0C7-3C11-4C3E-9DA1-32FFAD87C960}" presName="parentText" presStyleLbl="node1" presStyleIdx="0" presStyleCnt="17" custScaleY="98422">
        <dgm:presLayoutVars>
          <dgm:chMax val="0"/>
          <dgm:bulletEnabled val="1"/>
        </dgm:presLayoutVars>
      </dgm:prSet>
      <dgm:spPr/>
      <dgm:t>
        <a:bodyPr/>
        <a:lstStyle/>
        <a:p>
          <a:endParaRPr lang="en-GB"/>
        </a:p>
      </dgm:t>
    </dgm:pt>
    <dgm:pt modelId="{83D783B1-D64A-47A2-A0E8-9EF9E20CC34E}" type="pres">
      <dgm:prSet presAssocID="{4A4BD781-9BCF-4307-8C10-00857AAB1E0C}" presName="spacer" presStyleCnt="0"/>
      <dgm:spPr/>
    </dgm:pt>
    <dgm:pt modelId="{C4A8F017-CC0A-42D4-BEEA-E9C22C88EABA}" type="pres">
      <dgm:prSet presAssocID="{6733D5E2-8DF5-49A8-B88C-05BEF491E0B6}" presName="parentText" presStyleLbl="node1" presStyleIdx="1" presStyleCnt="17" custScaleY="98422">
        <dgm:presLayoutVars>
          <dgm:chMax val="0"/>
          <dgm:bulletEnabled val="1"/>
        </dgm:presLayoutVars>
      </dgm:prSet>
      <dgm:spPr/>
      <dgm:t>
        <a:bodyPr/>
        <a:lstStyle/>
        <a:p>
          <a:endParaRPr lang="en-GB"/>
        </a:p>
      </dgm:t>
    </dgm:pt>
    <dgm:pt modelId="{FC52060E-4D9C-4701-AFEE-8E196060E2BB}" type="pres">
      <dgm:prSet presAssocID="{311B87CC-A0B0-416F-8355-6694B8D21963}" presName="spacer" presStyleCnt="0"/>
      <dgm:spPr/>
    </dgm:pt>
    <dgm:pt modelId="{D6CD8A2D-5856-4917-9203-83680A048FC0}" type="pres">
      <dgm:prSet presAssocID="{7432197D-E0CA-4AB6-845C-0E3D6379D0FB}" presName="parentText" presStyleLbl="node1" presStyleIdx="2" presStyleCnt="17" custScaleY="98422">
        <dgm:presLayoutVars>
          <dgm:chMax val="0"/>
          <dgm:bulletEnabled val="1"/>
        </dgm:presLayoutVars>
      </dgm:prSet>
      <dgm:spPr/>
      <dgm:t>
        <a:bodyPr/>
        <a:lstStyle/>
        <a:p>
          <a:endParaRPr lang="en-GB"/>
        </a:p>
      </dgm:t>
    </dgm:pt>
    <dgm:pt modelId="{18DB913A-B595-4CA8-BDE2-9D40C7D78753}" type="pres">
      <dgm:prSet presAssocID="{6A9EF682-EDC9-4023-9FF9-8455033B2556}" presName="spacer" presStyleCnt="0"/>
      <dgm:spPr/>
    </dgm:pt>
    <dgm:pt modelId="{4E16EBE3-483B-46C3-92D1-9505BBB129CE}" type="pres">
      <dgm:prSet presAssocID="{C745194B-89B9-4DDA-A1C9-FF044CCC4C3F}" presName="parentText" presStyleLbl="node1" presStyleIdx="3" presStyleCnt="17" custScaleY="98422">
        <dgm:presLayoutVars>
          <dgm:chMax val="0"/>
          <dgm:bulletEnabled val="1"/>
        </dgm:presLayoutVars>
      </dgm:prSet>
      <dgm:spPr/>
      <dgm:t>
        <a:bodyPr/>
        <a:lstStyle/>
        <a:p>
          <a:endParaRPr lang="en-GB"/>
        </a:p>
      </dgm:t>
    </dgm:pt>
    <dgm:pt modelId="{BF9D1236-9881-415E-897E-5F89863C671E}" type="pres">
      <dgm:prSet presAssocID="{58F39F54-CE4C-440D-8698-38899597020C}" presName="spacer" presStyleCnt="0"/>
      <dgm:spPr/>
    </dgm:pt>
    <dgm:pt modelId="{7D44A0FF-7208-4B74-9103-6ED085E39CF1}" type="pres">
      <dgm:prSet presAssocID="{2B62B967-F97E-48A1-B40E-16CEE504923A}" presName="parentText" presStyleLbl="node1" presStyleIdx="4" presStyleCnt="17" custScaleY="98422">
        <dgm:presLayoutVars>
          <dgm:chMax val="0"/>
          <dgm:bulletEnabled val="1"/>
        </dgm:presLayoutVars>
      </dgm:prSet>
      <dgm:spPr/>
      <dgm:t>
        <a:bodyPr/>
        <a:lstStyle/>
        <a:p>
          <a:endParaRPr lang="en-GB"/>
        </a:p>
      </dgm:t>
    </dgm:pt>
    <dgm:pt modelId="{19AB3EC5-65BF-4923-A765-0130CD6E5A34}" type="pres">
      <dgm:prSet presAssocID="{18FF25CA-7D54-4838-BC4F-9B37A134A73B}" presName="spacer" presStyleCnt="0"/>
      <dgm:spPr/>
    </dgm:pt>
    <dgm:pt modelId="{F4755053-EC69-4D47-9FAF-5504F5F047FE}" type="pres">
      <dgm:prSet presAssocID="{BDE93D15-5F9B-4BD2-BF94-E9669255ABC7}" presName="parentText" presStyleLbl="node1" presStyleIdx="5" presStyleCnt="17" custScaleY="98422">
        <dgm:presLayoutVars>
          <dgm:chMax val="0"/>
          <dgm:bulletEnabled val="1"/>
        </dgm:presLayoutVars>
      </dgm:prSet>
      <dgm:spPr/>
      <dgm:t>
        <a:bodyPr/>
        <a:lstStyle/>
        <a:p>
          <a:endParaRPr lang="en-GB"/>
        </a:p>
      </dgm:t>
    </dgm:pt>
    <dgm:pt modelId="{7AC08171-E591-40B3-91FA-652A886C53E7}" type="pres">
      <dgm:prSet presAssocID="{CA62BAD9-0CA9-4207-8A2C-F7D8A9E1EFA9}" presName="spacer" presStyleCnt="0"/>
      <dgm:spPr/>
    </dgm:pt>
    <dgm:pt modelId="{6FBAD21F-201E-4DD6-99F1-6733B5ABC721}" type="pres">
      <dgm:prSet presAssocID="{65E44A2C-FFA2-4A85-8F6B-21360DE5962A}" presName="parentText" presStyleLbl="node1" presStyleIdx="6" presStyleCnt="17" custScaleY="98422">
        <dgm:presLayoutVars>
          <dgm:chMax val="0"/>
          <dgm:bulletEnabled val="1"/>
        </dgm:presLayoutVars>
      </dgm:prSet>
      <dgm:spPr/>
      <dgm:t>
        <a:bodyPr/>
        <a:lstStyle/>
        <a:p>
          <a:endParaRPr lang="en-GB"/>
        </a:p>
      </dgm:t>
    </dgm:pt>
    <dgm:pt modelId="{353BEED7-3A71-44B5-8446-8EF17AD46F35}" type="pres">
      <dgm:prSet presAssocID="{2FBC72BE-2967-423B-AFB3-1B7763079619}" presName="spacer" presStyleCnt="0"/>
      <dgm:spPr/>
    </dgm:pt>
    <dgm:pt modelId="{4EDA4C4A-B915-433E-8149-6AB64888348F}" type="pres">
      <dgm:prSet presAssocID="{601DFACA-7DC5-4308-B501-628A1DD6269D}" presName="parentText" presStyleLbl="node1" presStyleIdx="7" presStyleCnt="17" custScaleY="98422">
        <dgm:presLayoutVars>
          <dgm:chMax val="0"/>
          <dgm:bulletEnabled val="1"/>
        </dgm:presLayoutVars>
      </dgm:prSet>
      <dgm:spPr/>
      <dgm:t>
        <a:bodyPr/>
        <a:lstStyle/>
        <a:p>
          <a:endParaRPr lang="en-GB"/>
        </a:p>
      </dgm:t>
    </dgm:pt>
    <dgm:pt modelId="{FF5D5324-A67E-4EE1-911F-210AE598A8A6}" type="pres">
      <dgm:prSet presAssocID="{A279F746-8D1E-414D-8CAB-EFC95B9170F3}" presName="spacer" presStyleCnt="0"/>
      <dgm:spPr/>
    </dgm:pt>
    <dgm:pt modelId="{5FBFC82F-E6E3-4732-ADC7-CA10D50CED17}" type="pres">
      <dgm:prSet presAssocID="{75873E27-135E-4449-B28C-8EF6818A8672}" presName="parentText" presStyleLbl="node1" presStyleIdx="8" presStyleCnt="17" custScaleY="98422">
        <dgm:presLayoutVars>
          <dgm:chMax val="0"/>
          <dgm:bulletEnabled val="1"/>
        </dgm:presLayoutVars>
      </dgm:prSet>
      <dgm:spPr/>
      <dgm:t>
        <a:bodyPr/>
        <a:lstStyle/>
        <a:p>
          <a:endParaRPr lang="en-GB"/>
        </a:p>
      </dgm:t>
    </dgm:pt>
    <dgm:pt modelId="{89756C63-86BA-4C48-9A4A-D157C0272F47}" type="pres">
      <dgm:prSet presAssocID="{ABC8B5A1-C9B2-4639-BE49-A80F65D0971D}" presName="spacer" presStyleCnt="0"/>
      <dgm:spPr/>
    </dgm:pt>
    <dgm:pt modelId="{59EB50D0-43D6-44B9-8795-1CEF1118B460}" type="pres">
      <dgm:prSet presAssocID="{FB820192-5F3F-4F39-87F3-FD8F28BADA5A}" presName="parentText" presStyleLbl="node1" presStyleIdx="9" presStyleCnt="17" custScaleY="98422">
        <dgm:presLayoutVars>
          <dgm:chMax val="0"/>
          <dgm:bulletEnabled val="1"/>
        </dgm:presLayoutVars>
      </dgm:prSet>
      <dgm:spPr/>
      <dgm:t>
        <a:bodyPr/>
        <a:lstStyle/>
        <a:p>
          <a:endParaRPr lang="en-GB"/>
        </a:p>
      </dgm:t>
    </dgm:pt>
    <dgm:pt modelId="{53119823-14CC-46F7-9206-996BAF5043F5}" type="pres">
      <dgm:prSet presAssocID="{53AA1D79-F6A4-4FC9-83E2-BB7BD833ED38}" presName="spacer" presStyleCnt="0"/>
      <dgm:spPr/>
    </dgm:pt>
    <dgm:pt modelId="{56964C44-F6EF-4597-BBFF-98C3DDD04C87}" type="pres">
      <dgm:prSet presAssocID="{631C6668-760C-44D9-81F8-C8DE09C9C23B}" presName="parentText" presStyleLbl="node1" presStyleIdx="10" presStyleCnt="17" custScaleY="98422">
        <dgm:presLayoutVars>
          <dgm:chMax val="0"/>
          <dgm:bulletEnabled val="1"/>
        </dgm:presLayoutVars>
      </dgm:prSet>
      <dgm:spPr/>
      <dgm:t>
        <a:bodyPr/>
        <a:lstStyle/>
        <a:p>
          <a:endParaRPr lang="en-GB"/>
        </a:p>
      </dgm:t>
    </dgm:pt>
    <dgm:pt modelId="{741F5E43-19F7-4431-9287-DDCB7ADDFCD7}" type="pres">
      <dgm:prSet presAssocID="{3D61D4DD-F620-4A68-95F0-6428E3210290}" presName="spacer" presStyleCnt="0"/>
      <dgm:spPr/>
    </dgm:pt>
    <dgm:pt modelId="{F49CFA5D-2874-462D-9FA5-3363E70CFF9A}" type="pres">
      <dgm:prSet presAssocID="{F43BC744-5252-48EE-BF92-8C08E3EA3AC7}" presName="parentText" presStyleLbl="node1" presStyleIdx="11" presStyleCnt="17" custScaleY="98422">
        <dgm:presLayoutVars>
          <dgm:chMax val="0"/>
          <dgm:bulletEnabled val="1"/>
        </dgm:presLayoutVars>
      </dgm:prSet>
      <dgm:spPr/>
      <dgm:t>
        <a:bodyPr/>
        <a:lstStyle/>
        <a:p>
          <a:endParaRPr lang="en-GB"/>
        </a:p>
      </dgm:t>
    </dgm:pt>
    <dgm:pt modelId="{E0614CC0-8C65-46C1-A154-E8E323360A0B}" type="pres">
      <dgm:prSet presAssocID="{AD0A7406-BE34-4736-9DD9-DF045CCF21C3}" presName="spacer" presStyleCnt="0"/>
      <dgm:spPr/>
    </dgm:pt>
    <dgm:pt modelId="{F375D0BA-E422-4926-9E3B-91D23FD8E886}" type="pres">
      <dgm:prSet presAssocID="{A57A8283-FE39-4E0A-B894-3D62D108D36B}" presName="parentText" presStyleLbl="node1" presStyleIdx="12" presStyleCnt="17" custScaleY="98422">
        <dgm:presLayoutVars>
          <dgm:chMax val="0"/>
          <dgm:bulletEnabled val="1"/>
        </dgm:presLayoutVars>
      </dgm:prSet>
      <dgm:spPr/>
      <dgm:t>
        <a:bodyPr/>
        <a:lstStyle/>
        <a:p>
          <a:endParaRPr lang="en-GB"/>
        </a:p>
      </dgm:t>
    </dgm:pt>
    <dgm:pt modelId="{4737A618-5D4A-4385-BDAC-8C177DB10D7F}" type="pres">
      <dgm:prSet presAssocID="{C8419EF5-35BF-44FC-97F3-83A2E81D4D7F}" presName="spacer" presStyleCnt="0"/>
      <dgm:spPr/>
    </dgm:pt>
    <dgm:pt modelId="{F9BF217A-1F4C-40B3-918F-DEBFFA96CC6F}" type="pres">
      <dgm:prSet presAssocID="{AA608027-5B1B-4B7E-8C00-BCCC7DDB40AC}" presName="parentText" presStyleLbl="node1" presStyleIdx="13" presStyleCnt="17" custScaleY="98422">
        <dgm:presLayoutVars>
          <dgm:chMax val="0"/>
          <dgm:bulletEnabled val="1"/>
        </dgm:presLayoutVars>
      </dgm:prSet>
      <dgm:spPr/>
      <dgm:t>
        <a:bodyPr/>
        <a:lstStyle/>
        <a:p>
          <a:endParaRPr lang="en-GB"/>
        </a:p>
      </dgm:t>
    </dgm:pt>
    <dgm:pt modelId="{E68EED7B-8B60-4711-82C7-4A5FC76CBC46}" type="pres">
      <dgm:prSet presAssocID="{95634442-9526-44D2-9B71-C8A9F1E7EDD0}" presName="spacer" presStyleCnt="0"/>
      <dgm:spPr/>
    </dgm:pt>
    <dgm:pt modelId="{E42397C1-535A-4E4D-992F-4A89505DD2CF}" type="pres">
      <dgm:prSet presAssocID="{0B58E708-7E3A-455F-9C0A-0916864973BF}" presName="parentText" presStyleLbl="node1" presStyleIdx="14" presStyleCnt="17" custScaleY="98422">
        <dgm:presLayoutVars>
          <dgm:chMax val="0"/>
          <dgm:bulletEnabled val="1"/>
        </dgm:presLayoutVars>
      </dgm:prSet>
      <dgm:spPr/>
      <dgm:t>
        <a:bodyPr/>
        <a:lstStyle/>
        <a:p>
          <a:endParaRPr lang="en-GB"/>
        </a:p>
      </dgm:t>
    </dgm:pt>
    <dgm:pt modelId="{AF2CF063-9EB6-44B6-B1AE-36EB84B5016D}" type="pres">
      <dgm:prSet presAssocID="{1F833E25-98EE-43A2-8F51-98D1D920ED6B}" presName="spacer" presStyleCnt="0"/>
      <dgm:spPr/>
    </dgm:pt>
    <dgm:pt modelId="{C400143E-AA56-45D2-A027-AAFEA8024E17}" type="pres">
      <dgm:prSet presAssocID="{862E464F-E674-4858-8C30-84C5EB6A8985}" presName="parentText" presStyleLbl="node1" presStyleIdx="15" presStyleCnt="17" custScaleY="98422">
        <dgm:presLayoutVars>
          <dgm:chMax val="0"/>
          <dgm:bulletEnabled val="1"/>
        </dgm:presLayoutVars>
      </dgm:prSet>
      <dgm:spPr/>
      <dgm:t>
        <a:bodyPr/>
        <a:lstStyle/>
        <a:p>
          <a:endParaRPr lang="en-GB"/>
        </a:p>
      </dgm:t>
    </dgm:pt>
    <dgm:pt modelId="{51DC1452-A0C9-4293-81FF-4B5A025C1EAC}" type="pres">
      <dgm:prSet presAssocID="{DE14CAAD-378A-45E1-936E-1B4F9F85A884}" presName="spacer" presStyleCnt="0"/>
      <dgm:spPr/>
    </dgm:pt>
    <dgm:pt modelId="{6EDB52A9-21A4-41A7-A075-BCDE6334364B}" type="pres">
      <dgm:prSet presAssocID="{3E11589E-6BDA-4ED7-906D-DDB4A9F37571}" presName="parentText" presStyleLbl="node1" presStyleIdx="16" presStyleCnt="17" custScaleY="98422">
        <dgm:presLayoutVars>
          <dgm:chMax val="0"/>
          <dgm:bulletEnabled val="1"/>
        </dgm:presLayoutVars>
      </dgm:prSet>
      <dgm:spPr/>
      <dgm:t>
        <a:bodyPr/>
        <a:lstStyle/>
        <a:p>
          <a:endParaRPr lang="en-GB"/>
        </a:p>
      </dgm:t>
    </dgm:pt>
  </dgm:ptLst>
  <dgm:cxnLst>
    <dgm:cxn modelId="{0E782F02-CF36-475F-B2B2-BBCACE00D385}" type="presOf" srcId="{3BBBC07A-D144-49CE-B333-CDBEC79878C2}" destId="{58DDE694-4686-4A88-8821-083D7F674E8C}" srcOrd="0" destOrd="0" presId="urn:microsoft.com/office/officeart/2005/8/layout/vList2"/>
    <dgm:cxn modelId="{AFA5FC6E-CA0D-4F48-8FF2-784FC4FAB424}" type="presOf" srcId="{FB820192-5F3F-4F39-87F3-FD8F28BADA5A}" destId="{59EB50D0-43D6-44B9-8795-1CEF1118B460}" srcOrd="0" destOrd="0" presId="urn:microsoft.com/office/officeart/2005/8/layout/vList2"/>
    <dgm:cxn modelId="{D8B5991C-9739-41AD-8E88-14D466B925E6}" srcId="{3BBBC07A-D144-49CE-B333-CDBEC79878C2}" destId="{AA608027-5B1B-4B7E-8C00-BCCC7DDB40AC}" srcOrd="13" destOrd="0" parTransId="{1824A70A-C110-4CF9-B36B-F14ED8439DC4}" sibTransId="{95634442-9526-44D2-9B71-C8A9F1E7EDD0}"/>
    <dgm:cxn modelId="{4E532CA8-B46D-4EBF-87FB-E9B510271C9A}" srcId="{3BBBC07A-D144-49CE-B333-CDBEC79878C2}" destId="{75873E27-135E-4449-B28C-8EF6818A8672}" srcOrd="8" destOrd="0" parTransId="{1B623224-6E78-41AB-A3A9-A039254CCF61}" sibTransId="{ABC8B5A1-C9B2-4639-BE49-A80F65D0971D}"/>
    <dgm:cxn modelId="{43BF4576-3157-4D87-89E2-B3C1DB7BE7E8}" srcId="{3BBBC07A-D144-49CE-B333-CDBEC79878C2}" destId="{862E464F-E674-4858-8C30-84C5EB6A8985}" srcOrd="15" destOrd="0" parTransId="{490481DF-101E-4B65-B9D6-ADD9739DC96A}" sibTransId="{DE14CAAD-378A-45E1-936E-1B4F9F85A884}"/>
    <dgm:cxn modelId="{4EB9DF32-9899-4BF1-BCAC-3FC491E7C05C}" type="presOf" srcId="{F43BC744-5252-48EE-BF92-8C08E3EA3AC7}" destId="{F49CFA5D-2874-462D-9FA5-3363E70CFF9A}" srcOrd="0" destOrd="0" presId="urn:microsoft.com/office/officeart/2005/8/layout/vList2"/>
    <dgm:cxn modelId="{E12A2C06-8BBF-494D-BF24-188D0BCB7732}" type="presOf" srcId="{7432197D-E0CA-4AB6-845C-0E3D6379D0FB}" destId="{D6CD8A2D-5856-4917-9203-83680A048FC0}" srcOrd="0" destOrd="0" presId="urn:microsoft.com/office/officeart/2005/8/layout/vList2"/>
    <dgm:cxn modelId="{CC6F077B-4FC7-4BC2-B5F3-2E2AC4CBC7CA}" srcId="{3BBBC07A-D144-49CE-B333-CDBEC79878C2}" destId="{FB820192-5F3F-4F39-87F3-FD8F28BADA5A}" srcOrd="9" destOrd="0" parTransId="{E1044F3E-0D4B-42D9-8D7F-CF87F8619008}" sibTransId="{53AA1D79-F6A4-4FC9-83E2-BB7BD833ED38}"/>
    <dgm:cxn modelId="{7697528A-7379-45E9-84B4-7D68013079F5}" type="presOf" srcId="{C745194B-89B9-4DDA-A1C9-FF044CCC4C3F}" destId="{4E16EBE3-483B-46C3-92D1-9505BBB129CE}" srcOrd="0" destOrd="0" presId="urn:microsoft.com/office/officeart/2005/8/layout/vList2"/>
    <dgm:cxn modelId="{D7B4F03E-E6A8-4B11-8106-EB3E0DA2E462}" type="presOf" srcId="{2B62B967-F97E-48A1-B40E-16CEE504923A}" destId="{7D44A0FF-7208-4B74-9103-6ED085E39CF1}" srcOrd="0" destOrd="0" presId="urn:microsoft.com/office/officeart/2005/8/layout/vList2"/>
    <dgm:cxn modelId="{88BE4E09-7117-4908-B979-0532D49B38DF}" srcId="{3BBBC07A-D144-49CE-B333-CDBEC79878C2}" destId="{7432197D-E0CA-4AB6-845C-0E3D6379D0FB}" srcOrd="2" destOrd="0" parTransId="{331A6C81-6111-464F-93C6-77F35DEE3703}" sibTransId="{6A9EF682-EDC9-4023-9FF9-8455033B2556}"/>
    <dgm:cxn modelId="{F37CFA19-F4A6-42B0-BAD6-4606F665C0E0}" type="presOf" srcId="{3E11589E-6BDA-4ED7-906D-DDB4A9F37571}" destId="{6EDB52A9-21A4-41A7-A075-BCDE6334364B}" srcOrd="0" destOrd="0" presId="urn:microsoft.com/office/officeart/2005/8/layout/vList2"/>
    <dgm:cxn modelId="{2B941B7F-DCEF-4AB3-99AF-EA7F34574E25}" srcId="{3BBBC07A-D144-49CE-B333-CDBEC79878C2}" destId="{65E44A2C-FFA2-4A85-8F6B-21360DE5962A}" srcOrd="6" destOrd="0" parTransId="{840362FD-DEEE-4894-AADA-7D2BD12A99B1}" sibTransId="{2FBC72BE-2967-423B-AFB3-1B7763079619}"/>
    <dgm:cxn modelId="{AECFF1BF-1A7F-423F-893D-D7637106E6D8}" srcId="{3BBBC07A-D144-49CE-B333-CDBEC79878C2}" destId="{C745194B-89B9-4DDA-A1C9-FF044CCC4C3F}" srcOrd="3" destOrd="0" parTransId="{55458862-F97D-403E-B434-BACA76EE62FD}" sibTransId="{58F39F54-CE4C-440D-8698-38899597020C}"/>
    <dgm:cxn modelId="{65CAFA95-75F3-419D-82AB-87F6C57DF888}" srcId="{3BBBC07A-D144-49CE-B333-CDBEC79878C2}" destId="{6733D5E2-8DF5-49A8-B88C-05BEF491E0B6}" srcOrd="1" destOrd="0" parTransId="{189BE53B-7E70-4F6F-8E6C-74A2DEF65419}" sibTransId="{311B87CC-A0B0-416F-8355-6694B8D21963}"/>
    <dgm:cxn modelId="{84A40080-AE8D-4424-9FAC-0F8B601EC41B}" type="presOf" srcId="{AA608027-5B1B-4B7E-8C00-BCCC7DDB40AC}" destId="{F9BF217A-1F4C-40B3-918F-DEBFFA96CC6F}" srcOrd="0" destOrd="0" presId="urn:microsoft.com/office/officeart/2005/8/layout/vList2"/>
    <dgm:cxn modelId="{7D624F69-59E9-428E-89C3-A03834D772CA}" type="presOf" srcId="{0B58E708-7E3A-455F-9C0A-0916864973BF}" destId="{E42397C1-535A-4E4D-992F-4A89505DD2CF}" srcOrd="0" destOrd="0" presId="urn:microsoft.com/office/officeart/2005/8/layout/vList2"/>
    <dgm:cxn modelId="{D2037313-2BD2-4B86-8A32-C8F5F19AF667}" srcId="{3BBBC07A-D144-49CE-B333-CDBEC79878C2}" destId="{BC18F0C7-3C11-4C3E-9DA1-32FFAD87C960}" srcOrd="0" destOrd="0" parTransId="{6823151F-6722-4B2E-BB35-D8023286F90F}" sibTransId="{4A4BD781-9BCF-4307-8C10-00857AAB1E0C}"/>
    <dgm:cxn modelId="{69AC1303-F4ED-4866-B638-D70A78CCE78D}" srcId="{3BBBC07A-D144-49CE-B333-CDBEC79878C2}" destId="{F43BC744-5252-48EE-BF92-8C08E3EA3AC7}" srcOrd="11" destOrd="0" parTransId="{B8B74D8A-5824-4303-B8F6-EDBAA5161102}" sibTransId="{AD0A7406-BE34-4736-9DD9-DF045CCF21C3}"/>
    <dgm:cxn modelId="{41851EC0-940A-4817-A0B2-87A6F4BA4BE7}" srcId="{3BBBC07A-D144-49CE-B333-CDBEC79878C2}" destId="{3E11589E-6BDA-4ED7-906D-DDB4A9F37571}" srcOrd="16" destOrd="0" parTransId="{7186B4DF-365E-47FF-8BC7-0A8EF19E51C4}" sibTransId="{7DC54DFC-F392-4DCC-9FD3-0F12EF7DC9B9}"/>
    <dgm:cxn modelId="{B0B3AC94-0215-4895-8CB3-EAF0D7E27234}" type="presOf" srcId="{601DFACA-7DC5-4308-B501-628A1DD6269D}" destId="{4EDA4C4A-B915-433E-8149-6AB64888348F}" srcOrd="0" destOrd="0" presId="urn:microsoft.com/office/officeart/2005/8/layout/vList2"/>
    <dgm:cxn modelId="{C729F1EE-4EF2-4D3A-BB73-5FC39A543076}" type="presOf" srcId="{65E44A2C-FFA2-4A85-8F6B-21360DE5962A}" destId="{6FBAD21F-201E-4DD6-99F1-6733B5ABC721}" srcOrd="0" destOrd="0" presId="urn:microsoft.com/office/officeart/2005/8/layout/vList2"/>
    <dgm:cxn modelId="{ECE6FA79-48B0-42B3-8F27-0B673304533D}" type="presOf" srcId="{631C6668-760C-44D9-81F8-C8DE09C9C23B}" destId="{56964C44-F6EF-4597-BBFF-98C3DDD04C87}" srcOrd="0" destOrd="0" presId="urn:microsoft.com/office/officeart/2005/8/layout/vList2"/>
    <dgm:cxn modelId="{4F65CE96-A213-4335-AC63-9B358179D43B}" srcId="{3BBBC07A-D144-49CE-B333-CDBEC79878C2}" destId="{BDE93D15-5F9B-4BD2-BF94-E9669255ABC7}" srcOrd="5" destOrd="0" parTransId="{A70016E4-6D4C-4791-AF3E-A407B96CDAED}" sibTransId="{CA62BAD9-0CA9-4207-8A2C-F7D8A9E1EFA9}"/>
    <dgm:cxn modelId="{D1A1D00C-E768-496F-9371-92A42FB03BC3}" type="presOf" srcId="{BC18F0C7-3C11-4C3E-9DA1-32FFAD87C960}" destId="{81ED5E50-B0D9-45D8-8466-EF6D2E46C3E2}" srcOrd="0" destOrd="0" presId="urn:microsoft.com/office/officeart/2005/8/layout/vList2"/>
    <dgm:cxn modelId="{84191508-858E-488F-BEC5-8DA24D47FDA0}" type="presOf" srcId="{75873E27-135E-4449-B28C-8EF6818A8672}" destId="{5FBFC82F-E6E3-4732-ADC7-CA10D50CED17}" srcOrd="0" destOrd="0" presId="urn:microsoft.com/office/officeart/2005/8/layout/vList2"/>
    <dgm:cxn modelId="{8AF6C822-2D94-414A-B407-AB3C4C75F379}" type="presOf" srcId="{6733D5E2-8DF5-49A8-B88C-05BEF491E0B6}" destId="{C4A8F017-CC0A-42D4-BEEA-E9C22C88EABA}" srcOrd="0" destOrd="0" presId="urn:microsoft.com/office/officeart/2005/8/layout/vList2"/>
    <dgm:cxn modelId="{372854E7-6268-4C01-8A2D-0B39AD6041A9}" srcId="{3BBBC07A-D144-49CE-B333-CDBEC79878C2}" destId="{0B58E708-7E3A-455F-9C0A-0916864973BF}" srcOrd="14" destOrd="0" parTransId="{6840914F-0ED9-44F1-B5D5-6C99BCB12A2E}" sibTransId="{1F833E25-98EE-43A2-8F51-98D1D920ED6B}"/>
    <dgm:cxn modelId="{C2E2D9EC-A149-43B5-BB9C-D19994D016E3}" type="presOf" srcId="{BDE93D15-5F9B-4BD2-BF94-E9669255ABC7}" destId="{F4755053-EC69-4D47-9FAF-5504F5F047FE}" srcOrd="0" destOrd="0" presId="urn:microsoft.com/office/officeart/2005/8/layout/vList2"/>
    <dgm:cxn modelId="{BFB066B7-D85B-4429-847A-90EE40F0E6BD}" srcId="{3BBBC07A-D144-49CE-B333-CDBEC79878C2}" destId="{2B62B967-F97E-48A1-B40E-16CEE504923A}" srcOrd="4" destOrd="0" parTransId="{A006957F-B637-460E-8AAF-AF7D7D26FE54}" sibTransId="{18FF25CA-7D54-4838-BC4F-9B37A134A73B}"/>
    <dgm:cxn modelId="{6DE3D8A9-7473-4901-A828-DAC206CACBCC}" type="presOf" srcId="{862E464F-E674-4858-8C30-84C5EB6A8985}" destId="{C400143E-AA56-45D2-A027-AAFEA8024E17}" srcOrd="0" destOrd="0" presId="urn:microsoft.com/office/officeart/2005/8/layout/vList2"/>
    <dgm:cxn modelId="{944C6C1C-8897-44E0-8F81-524397DEC91C}" srcId="{3BBBC07A-D144-49CE-B333-CDBEC79878C2}" destId="{A57A8283-FE39-4E0A-B894-3D62D108D36B}" srcOrd="12" destOrd="0" parTransId="{B7D3FAAE-66A0-4061-BE99-ADF60941044A}" sibTransId="{C8419EF5-35BF-44FC-97F3-83A2E81D4D7F}"/>
    <dgm:cxn modelId="{1FED3CEA-D318-4D5B-A765-BF8A02B101C0}" srcId="{3BBBC07A-D144-49CE-B333-CDBEC79878C2}" destId="{601DFACA-7DC5-4308-B501-628A1DD6269D}" srcOrd="7" destOrd="0" parTransId="{786E1D66-605D-4817-9C75-619D3A2E5F1E}" sibTransId="{A279F746-8D1E-414D-8CAB-EFC95B9170F3}"/>
    <dgm:cxn modelId="{DC26FDF4-FEBC-4FF3-A46B-E1E06D996E13}" type="presOf" srcId="{A57A8283-FE39-4E0A-B894-3D62D108D36B}" destId="{F375D0BA-E422-4926-9E3B-91D23FD8E886}" srcOrd="0" destOrd="0" presId="urn:microsoft.com/office/officeart/2005/8/layout/vList2"/>
    <dgm:cxn modelId="{A6BEBDCD-126D-41E5-96D0-D2B22A9E8B2E}" srcId="{3BBBC07A-D144-49CE-B333-CDBEC79878C2}" destId="{631C6668-760C-44D9-81F8-C8DE09C9C23B}" srcOrd="10" destOrd="0" parTransId="{3B1BE28D-589D-4A86-A4CD-EB4AB8F84B1D}" sibTransId="{3D61D4DD-F620-4A68-95F0-6428E3210290}"/>
    <dgm:cxn modelId="{EC5D78D1-77E4-40F0-91FD-CDD588EA6DCC}" type="presParOf" srcId="{58DDE694-4686-4A88-8821-083D7F674E8C}" destId="{81ED5E50-B0D9-45D8-8466-EF6D2E46C3E2}" srcOrd="0" destOrd="0" presId="urn:microsoft.com/office/officeart/2005/8/layout/vList2"/>
    <dgm:cxn modelId="{E29B7505-93BB-4368-9DD7-28C7ADFA2EC1}" type="presParOf" srcId="{58DDE694-4686-4A88-8821-083D7F674E8C}" destId="{83D783B1-D64A-47A2-A0E8-9EF9E20CC34E}" srcOrd="1" destOrd="0" presId="urn:microsoft.com/office/officeart/2005/8/layout/vList2"/>
    <dgm:cxn modelId="{9139FE38-EB24-4340-8FCA-37CA6CE5D175}" type="presParOf" srcId="{58DDE694-4686-4A88-8821-083D7F674E8C}" destId="{C4A8F017-CC0A-42D4-BEEA-E9C22C88EABA}" srcOrd="2" destOrd="0" presId="urn:microsoft.com/office/officeart/2005/8/layout/vList2"/>
    <dgm:cxn modelId="{0AC236A5-DFD8-4EBE-B696-D8FD316A69B9}" type="presParOf" srcId="{58DDE694-4686-4A88-8821-083D7F674E8C}" destId="{FC52060E-4D9C-4701-AFEE-8E196060E2BB}" srcOrd="3" destOrd="0" presId="urn:microsoft.com/office/officeart/2005/8/layout/vList2"/>
    <dgm:cxn modelId="{66F70B58-1196-4336-A04D-A2C88B6A1E65}" type="presParOf" srcId="{58DDE694-4686-4A88-8821-083D7F674E8C}" destId="{D6CD8A2D-5856-4917-9203-83680A048FC0}" srcOrd="4" destOrd="0" presId="urn:microsoft.com/office/officeart/2005/8/layout/vList2"/>
    <dgm:cxn modelId="{0BD961EF-06E2-4AA7-B653-F36D6BC64C2F}" type="presParOf" srcId="{58DDE694-4686-4A88-8821-083D7F674E8C}" destId="{18DB913A-B595-4CA8-BDE2-9D40C7D78753}" srcOrd="5" destOrd="0" presId="urn:microsoft.com/office/officeart/2005/8/layout/vList2"/>
    <dgm:cxn modelId="{7AB83264-8F72-4D63-A51D-D55E0F7EFED5}" type="presParOf" srcId="{58DDE694-4686-4A88-8821-083D7F674E8C}" destId="{4E16EBE3-483B-46C3-92D1-9505BBB129CE}" srcOrd="6" destOrd="0" presId="urn:microsoft.com/office/officeart/2005/8/layout/vList2"/>
    <dgm:cxn modelId="{AE148917-2D03-4A31-91BE-B3B743AE1B76}" type="presParOf" srcId="{58DDE694-4686-4A88-8821-083D7F674E8C}" destId="{BF9D1236-9881-415E-897E-5F89863C671E}" srcOrd="7" destOrd="0" presId="urn:microsoft.com/office/officeart/2005/8/layout/vList2"/>
    <dgm:cxn modelId="{590252C6-B9FF-4F27-BC5D-04596733CD0A}" type="presParOf" srcId="{58DDE694-4686-4A88-8821-083D7F674E8C}" destId="{7D44A0FF-7208-4B74-9103-6ED085E39CF1}" srcOrd="8" destOrd="0" presId="urn:microsoft.com/office/officeart/2005/8/layout/vList2"/>
    <dgm:cxn modelId="{BF51F146-7244-4D51-88E3-CCC79BE59515}" type="presParOf" srcId="{58DDE694-4686-4A88-8821-083D7F674E8C}" destId="{19AB3EC5-65BF-4923-A765-0130CD6E5A34}" srcOrd="9" destOrd="0" presId="urn:microsoft.com/office/officeart/2005/8/layout/vList2"/>
    <dgm:cxn modelId="{3C00C30E-F18E-4D49-A245-F0191770C925}" type="presParOf" srcId="{58DDE694-4686-4A88-8821-083D7F674E8C}" destId="{F4755053-EC69-4D47-9FAF-5504F5F047FE}" srcOrd="10" destOrd="0" presId="urn:microsoft.com/office/officeart/2005/8/layout/vList2"/>
    <dgm:cxn modelId="{90E17A18-BE1F-498D-83BD-EA04D47EB86E}" type="presParOf" srcId="{58DDE694-4686-4A88-8821-083D7F674E8C}" destId="{7AC08171-E591-40B3-91FA-652A886C53E7}" srcOrd="11" destOrd="0" presId="urn:microsoft.com/office/officeart/2005/8/layout/vList2"/>
    <dgm:cxn modelId="{8346A551-AB56-4503-A6D1-DB79A5417DD4}" type="presParOf" srcId="{58DDE694-4686-4A88-8821-083D7F674E8C}" destId="{6FBAD21F-201E-4DD6-99F1-6733B5ABC721}" srcOrd="12" destOrd="0" presId="urn:microsoft.com/office/officeart/2005/8/layout/vList2"/>
    <dgm:cxn modelId="{5E9A00A1-4362-4DA3-8B29-4BF2511338C3}" type="presParOf" srcId="{58DDE694-4686-4A88-8821-083D7F674E8C}" destId="{353BEED7-3A71-44B5-8446-8EF17AD46F35}" srcOrd="13" destOrd="0" presId="urn:microsoft.com/office/officeart/2005/8/layout/vList2"/>
    <dgm:cxn modelId="{B78FA838-6019-47C6-A3AC-0B96DA380BD4}" type="presParOf" srcId="{58DDE694-4686-4A88-8821-083D7F674E8C}" destId="{4EDA4C4A-B915-433E-8149-6AB64888348F}" srcOrd="14" destOrd="0" presId="urn:microsoft.com/office/officeart/2005/8/layout/vList2"/>
    <dgm:cxn modelId="{2209E95F-861E-4355-BC60-1D12AF4277B2}" type="presParOf" srcId="{58DDE694-4686-4A88-8821-083D7F674E8C}" destId="{FF5D5324-A67E-4EE1-911F-210AE598A8A6}" srcOrd="15" destOrd="0" presId="urn:microsoft.com/office/officeart/2005/8/layout/vList2"/>
    <dgm:cxn modelId="{A8CC6A37-3EBF-4430-BCEF-93CAD4FE2277}" type="presParOf" srcId="{58DDE694-4686-4A88-8821-083D7F674E8C}" destId="{5FBFC82F-E6E3-4732-ADC7-CA10D50CED17}" srcOrd="16" destOrd="0" presId="urn:microsoft.com/office/officeart/2005/8/layout/vList2"/>
    <dgm:cxn modelId="{010EBE9B-0666-4543-A617-7CF29B6EA8BC}" type="presParOf" srcId="{58DDE694-4686-4A88-8821-083D7F674E8C}" destId="{89756C63-86BA-4C48-9A4A-D157C0272F47}" srcOrd="17" destOrd="0" presId="urn:microsoft.com/office/officeart/2005/8/layout/vList2"/>
    <dgm:cxn modelId="{B5C46347-5814-41F6-9E1A-413259CE814A}" type="presParOf" srcId="{58DDE694-4686-4A88-8821-083D7F674E8C}" destId="{59EB50D0-43D6-44B9-8795-1CEF1118B460}" srcOrd="18" destOrd="0" presId="urn:microsoft.com/office/officeart/2005/8/layout/vList2"/>
    <dgm:cxn modelId="{B5D87B02-EBC1-4FCD-9FA5-B157D2882E19}" type="presParOf" srcId="{58DDE694-4686-4A88-8821-083D7F674E8C}" destId="{53119823-14CC-46F7-9206-996BAF5043F5}" srcOrd="19" destOrd="0" presId="urn:microsoft.com/office/officeart/2005/8/layout/vList2"/>
    <dgm:cxn modelId="{B8E48DEB-8BDC-44E8-B417-064EA1773376}" type="presParOf" srcId="{58DDE694-4686-4A88-8821-083D7F674E8C}" destId="{56964C44-F6EF-4597-BBFF-98C3DDD04C87}" srcOrd="20" destOrd="0" presId="urn:microsoft.com/office/officeart/2005/8/layout/vList2"/>
    <dgm:cxn modelId="{91F8EC68-56B4-4914-B7DF-7B29FD09BBE2}" type="presParOf" srcId="{58DDE694-4686-4A88-8821-083D7F674E8C}" destId="{741F5E43-19F7-4431-9287-DDCB7ADDFCD7}" srcOrd="21" destOrd="0" presId="urn:microsoft.com/office/officeart/2005/8/layout/vList2"/>
    <dgm:cxn modelId="{81DE6B33-2D6D-44F8-A5C4-0D476177E9D0}" type="presParOf" srcId="{58DDE694-4686-4A88-8821-083D7F674E8C}" destId="{F49CFA5D-2874-462D-9FA5-3363E70CFF9A}" srcOrd="22" destOrd="0" presId="urn:microsoft.com/office/officeart/2005/8/layout/vList2"/>
    <dgm:cxn modelId="{837B7B42-EE78-4B3D-86D6-11F9712F9951}" type="presParOf" srcId="{58DDE694-4686-4A88-8821-083D7F674E8C}" destId="{E0614CC0-8C65-46C1-A154-E8E323360A0B}" srcOrd="23" destOrd="0" presId="urn:microsoft.com/office/officeart/2005/8/layout/vList2"/>
    <dgm:cxn modelId="{43316103-71BD-49A0-A548-0C13D8FEE01A}" type="presParOf" srcId="{58DDE694-4686-4A88-8821-083D7F674E8C}" destId="{F375D0BA-E422-4926-9E3B-91D23FD8E886}" srcOrd="24" destOrd="0" presId="urn:microsoft.com/office/officeart/2005/8/layout/vList2"/>
    <dgm:cxn modelId="{3A30A903-1A6F-4ED4-B31E-A10992A74351}" type="presParOf" srcId="{58DDE694-4686-4A88-8821-083D7F674E8C}" destId="{4737A618-5D4A-4385-BDAC-8C177DB10D7F}" srcOrd="25" destOrd="0" presId="urn:microsoft.com/office/officeart/2005/8/layout/vList2"/>
    <dgm:cxn modelId="{7794C0DC-116F-41A3-8013-2B17F023F1BA}" type="presParOf" srcId="{58DDE694-4686-4A88-8821-083D7F674E8C}" destId="{F9BF217A-1F4C-40B3-918F-DEBFFA96CC6F}" srcOrd="26" destOrd="0" presId="urn:microsoft.com/office/officeart/2005/8/layout/vList2"/>
    <dgm:cxn modelId="{0A8D474E-817F-432E-BCE2-22492FDA05A5}" type="presParOf" srcId="{58DDE694-4686-4A88-8821-083D7F674E8C}" destId="{E68EED7B-8B60-4711-82C7-4A5FC76CBC46}" srcOrd="27" destOrd="0" presId="urn:microsoft.com/office/officeart/2005/8/layout/vList2"/>
    <dgm:cxn modelId="{34B5B759-088A-4D2A-81A8-C72FE9344B70}" type="presParOf" srcId="{58DDE694-4686-4A88-8821-083D7F674E8C}" destId="{E42397C1-535A-4E4D-992F-4A89505DD2CF}" srcOrd="28" destOrd="0" presId="urn:microsoft.com/office/officeart/2005/8/layout/vList2"/>
    <dgm:cxn modelId="{6ED29BD9-0557-415D-9B9B-66844A6A82F4}" type="presParOf" srcId="{58DDE694-4686-4A88-8821-083D7F674E8C}" destId="{AF2CF063-9EB6-44B6-B1AE-36EB84B5016D}" srcOrd="29" destOrd="0" presId="urn:microsoft.com/office/officeart/2005/8/layout/vList2"/>
    <dgm:cxn modelId="{DB60AB4F-5C7E-4E4F-B667-B3AAF2218F88}" type="presParOf" srcId="{58DDE694-4686-4A88-8821-083D7F674E8C}" destId="{C400143E-AA56-45D2-A027-AAFEA8024E17}" srcOrd="30" destOrd="0" presId="urn:microsoft.com/office/officeart/2005/8/layout/vList2"/>
    <dgm:cxn modelId="{8328DAC5-F8F4-43C9-8C9E-84F85E69E3CD}" type="presParOf" srcId="{58DDE694-4686-4A88-8821-083D7F674E8C}" destId="{51DC1452-A0C9-4293-81FF-4B5A025C1EAC}" srcOrd="31" destOrd="0" presId="urn:microsoft.com/office/officeart/2005/8/layout/vList2"/>
    <dgm:cxn modelId="{B41DF4AB-D2B4-41F9-A931-FC3889C46AC6}" type="presParOf" srcId="{58DDE694-4686-4A88-8821-083D7F674E8C}" destId="{6EDB52A9-21A4-41A7-A075-BCDE6334364B}" srcOrd="32"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2.xml><?xml version="1.0" encoding="utf-8"?>
<dgm:layoutDef xmlns:dgm="http://schemas.openxmlformats.org/drawingml/2006/diagram" xmlns:a="http://schemas.openxmlformats.org/drawingml/2006/main" uniqueId="urn:microsoft.com/office/officeart/2005/8/layout/cycle8">
  <dgm:title val=""/>
  <dgm:desc val=""/>
  <dgm:catLst>
    <dgm:cat type="cycle" pri="7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 modelId="5"/>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clrData>
  <dgm:layoutNode name="compositeShape">
    <dgm:varLst>
      <dgm:chMax val="7"/>
      <dgm:dir/>
      <dgm:resizeHandles val="exact"/>
    </dgm:varLst>
    <dgm:alg type="composite">
      <dgm:param type="horzAlign" val="ctr"/>
      <dgm:param type="vertAlign" val="mid"/>
      <dgm:param type="ar" val="1"/>
    </dgm:alg>
    <dgm:shape xmlns:r="http://schemas.openxmlformats.org/officeDocument/2006/relationships" r:blip="">
      <dgm:adjLst/>
    </dgm:shape>
    <dgm:presOf/>
    <dgm:choose name="Name0">
      <dgm:if name="Name1" axis="ch" ptType="node" func="cnt" op="equ" val="1">
        <dgm:constrLst>
          <dgm:constr type="l" for="ch" forName="wedge1" refType="w" fact="0.08"/>
          <dgm:constr type="t" for="ch" forName="wedge1" refType="w" fact="0.08"/>
          <dgm:constr type="w" for="ch" forName="wedge1" refType="w" fact="0.84"/>
          <dgm:constr type="h" for="ch" forName="wedge1" refType="h" fact="0.84"/>
          <dgm:constr type="l" for="ch" forName="dummy1a" refType="w" fact="0.5"/>
          <dgm:constr type="t" for="ch" forName="dummy1a" refType="h" fact="0.08"/>
          <dgm:constr type="l" for="ch" forName="dummy1b" refType="w" fact="0.5"/>
          <dgm:constr type="t" for="ch" forName="dummy1b" refType="h" fact="0.08"/>
          <dgm:constr type="l" for="ch" forName="wedge1Tx" refType="w" fact="0.22"/>
          <dgm:constr type="t" for="ch" forName="wedge1Tx" refType="h" fact="0.22"/>
          <dgm:constr type="w" for="ch" forName="wedge1Tx" refType="w" fact="0.56"/>
          <dgm:constr type="h" for="ch" forName="wedge1Tx" refType="h" fact="0.56"/>
          <dgm:constr type="h" for="ch" forName="arrowWedge1single" refType="w" fact="0.08"/>
          <dgm:constr type="diam" for="ch" forName="arrowWedge1single" refType="w" fact="0.84"/>
          <dgm:constr type="l" for="ch" forName="arrowWedge1single" refType="w" fact="0.5"/>
          <dgm:constr type="t" for="ch" forName="arrowWedge1single" refType="w" fact="0.5"/>
          <dgm:constr type="primFontSz" for="ch" ptType="node" op="equ"/>
        </dgm:constrLst>
      </dgm:if>
      <dgm:if name="Name2" axis="ch" ptType="node" func="cnt" op="equ" val="2">
        <dgm:constrLst>
          <dgm:constr type="l" for="ch" forName="wedge1" refType="w" fact="0.1"/>
          <dgm:constr type="t" for="ch" forName="wedge1" refType="w" fact="0.08"/>
          <dgm:constr type="w" for="ch" forName="wedge1" refType="w" fact="0.84"/>
          <dgm:constr type="h" for="ch" forName="wedge1" refType="h" fact="0.84"/>
          <dgm:constr type="l" for="ch" forName="dummy1a" refType="w" fact="0.52"/>
          <dgm:constr type="t" for="ch" forName="dummy1a" refType="h" fact="0.08"/>
          <dgm:constr type="l" for="ch" forName="dummy1b" refType="w" fact="0.52"/>
          <dgm:constr type="t" for="ch" forName="dummy1b" refType="h" fact="0.92"/>
          <dgm:constr type="l" for="ch" forName="wedge1Tx" refType="w" fact="0.559"/>
          <dgm:constr type="t" for="ch" forName="wedge1Tx" refType="h" fact="0.3"/>
          <dgm:constr type="w" for="ch" forName="wedge1Tx" refType="w" fact="0.3"/>
          <dgm:constr type="h" for="ch" forName="wedge1Tx" refType="h" fact="0.4"/>
          <dgm:constr type="l" for="ch" forName="wedge2" refType="w" fact="0.06"/>
          <dgm:constr type="t" for="ch" forName="wedge2" refType="w" fact="0.08"/>
          <dgm:constr type="w" for="ch" forName="wedge2" refType="w" fact="0.84"/>
          <dgm:constr type="h" for="ch" forName="wedge2" refType="h" fact="0.84"/>
          <dgm:constr type="l" for="ch" forName="dummy2a" refType="w" fact="0.48"/>
          <dgm:constr type="t" for="ch" forName="dummy2a" refType="h" fact="0.92"/>
          <dgm:constr type="l" for="ch" forName="dummy2b" refType="w" fact="0.48"/>
          <dgm:constr type="t" for="ch" forName="dummy2b" refType="h" fact="0.08"/>
          <dgm:constr type="r" for="ch" forName="wedge2Tx" refType="w" fact="0.441"/>
          <dgm:constr type="t" for="ch" forName="wedge2Tx" refType="h" fact="0.3"/>
          <dgm:constr type="w" for="ch" forName="wedge2Tx" refType="w" fact="0.3"/>
          <dgm:constr type="h" for="ch" forName="wedge2Tx" refType="h" fact="0.4"/>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primFontSz" for="ch" ptType="node" op="equ"/>
        </dgm:constrLst>
      </dgm:if>
      <dgm:if name="Name3" axis="ch" ptType="node" func="cnt" op="equ" val="3">
        <dgm:constrLst>
          <dgm:constr type="l" for="ch" forName="wedge1" refType="w" fact="0.0973"/>
          <dgm:constr type="t" for="ch" forName="wedge1" refType="w" fact="0.07"/>
          <dgm:constr type="w" for="ch" forName="wedge1" refType="w" fact="0.84"/>
          <dgm:constr type="h" for="ch" forName="wedge1" refType="h" fact="0.84"/>
          <dgm:constr type="l" for="ch" forName="dummy1a" refType="w" fact="0.5173"/>
          <dgm:constr type="t" for="ch" forName="dummy1a" refType="h" fact="0.07"/>
          <dgm:constr type="l" for="ch" forName="dummy1b" refType="w" fact="0.8811"/>
          <dgm:constr type="t" for="ch" forName="dummy1b" refType="h" fact="0.7"/>
          <dgm:constr type="l" for="ch" forName="wedge1Tx" refType="w" fact="0.54"/>
          <dgm:constr type="t" for="ch" forName="wedge1Tx" refType="h" fact="0.248"/>
          <dgm:constr type="w" for="ch" forName="wedge1Tx" refType="w" fact="0.3"/>
          <dgm:constr type="h" for="ch" forName="wedge1Tx" refType="h" fact="0.25"/>
          <dgm:constr type="l" for="ch" forName="wedge2" refType="w" fact="0.08"/>
          <dgm:constr type="t" for="ch" forName="wedge2" refType="w" fact="0.1"/>
          <dgm:constr type="w" for="ch" forName="wedge2" refType="w" fact="0.84"/>
          <dgm:constr type="h" for="ch" forName="wedge2" refType="h" fact="0.84"/>
          <dgm:constr type="l" for="ch" forName="dummy2a" refType="w" fact="0.8637"/>
          <dgm:constr type="t" for="ch" forName="dummy2a" refType="h" fact="0.73"/>
          <dgm:constr type="l" for="ch" forName="dummy2b" refType="w" fact="0.1363"/>
          <dgm:constr type="t" for="ch" forName="dummy2b" refType="h" fact="0.73"/>
          <dgm:constr type="l" for="ch" forName="wedge2Tx" refType="w" fact="0.28"/>
          <dgm:constr type="t" for="ch" forName="wedge2Tx" refType="h" fact="0.645"/>
          <dgm:constr type="w" for="ch" forName="wedge2Tx" refType="w" fact="0.45"/>
          <dgm:constr type="h" for="ch" forName="wedge2Tx" refType="h" fact="0.22"/>
          <dgm:constr type="l" for="ch" forName="wedge3" refType="w" fact="0.0627"/>
          <dgm:constr type="t" for="ch" forName="wedge3" refType="w" fact="0.07"/>
          <dgm:constr type="w" for="ch" forName="wedge3" refType="w" fact="0.84"/>
          <dgm:constr type="h" for="ch" forName="wedge3" refType="h" fact="0.84"/>
          <dgm:constr type="l" for="ch" forName="dummy3a" refType="w" fact="0.1189"/>
          <dgm:constr type="t" for="ch" forName="dummy3a" refType="h" fact="0.7"/>
          <dgm:constr type="l" for="ch" forName="dummy3b" refType="w" fact="0.4827"/>
          <dgm:constr type="t" for="ch" forName="dummy3b" refType="h" fact="0.07"/>
          <dgm:constr type="r" for="ch" forName="wedge3Tx" refType="w" fact="0.46"/>
          <dgm:constr type="t" for="ch" forName="wedge3Tx" refType="h" fact="0.248"/>
          <dgm:constr type="w" for="ch" forName="wedge3Tx" refType="w" fact="0.3"/>
          <dgm:constr type="h" for="ch" forName="wedge3Tx" refType="h" fact="0.25"/>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primFontSz" for="ch" ptType="node" op="equ"/>
        </dgm:constrLst>
      </dgm:if>
      <dgm:if name="Name4" axis="ch" ptType="node" func="cnt" op="equ" val="4">
        <dgm:constrLst>
          <dgm:constr type="l" for="ch" forName="wedge1" refType="w" fact="0.0941"/>
          <dgm:constr type="t" for="ch" forName="wedge1" refType="w" fact="0.0659"/>
          <dgm:constr type="w" for="ch" forName="wedge1" refType="w" fact="0.84"/>
          <dgm:constr type="h" for="ch" forName="wedge1" refType="h" fact="0.84"/>
          <dgm:constr type="l" for="ch" forName="dummy1a" refType="w" fact="0.5141"/>
          <dgm:constr type="t" for="ch" forName="dummy1a" refType="h" fact="0.0659"/>
          <dgm:constr type="l" for="ch" forName="dummy1b" refType="w" fact="0.9341"/>
          <dgm:constr type="t" for="ch" forName="dummy1b" refType="h" fact="0.4859"/>
          <dgm:constr type="l" for="ch" forName="wedge1Tx" refType="w" fact="0.54"/>
          <dgm:constr type="t" for="ch" forName="wedge1Tx" refType="h" fact="0.24"/>
          <dgm:constr type="w" for="ch" forName="wedge1Tx" refType="w" fact="0.31"/>
          <dgm:constr type="h" for="ch" forName="wedge1Tx" refType="h" fact="0.23"/>
          <dgm:constr type="l" for="ch" forName="wedge2" refType="w" fact="0.0941"/>
          <dgm:constr type="t" for="ch" forName="wedge2" refType="w" fact="0.0941"/>
          <dgm:constr type="w" for="ch" forName="wedge2" refType="w" fact="0.84"/>
          <dgm:constr type="h" for="ch" forName="wedge2" refType="h" fact="0.84"/>
          <dgm:constr type="l" for="ch" forName="dummy2a" refType="w" fact="0.9341"/>
          <dgm:constr type="t" for="ch" forName="dummy2a" refType="h" fact="0.5141"/>
          <dgm:constr type="l" for="ch" forName="dummy2b" refType="w" fact="0.5141"/>
          <dgm:constr type="t" for="ch" forName="dummy2b" refType="h" fact="0.9341"/>
          <dgm:constr type="l" for="ch" forName="wedge2Tx" refType="w" fact="0.54"/>
          <dgm:constr type="t" for="ch" forName="wedge2Tx" refType="h" fact="0.53"/>
          <dgm:constr type="w" for="ch" forName="wedge2Tx" refType="w" fact="0.31"/>
          <dgm:constr type="h" for="ch" forName="wedge2Tx" refType="h" fact="0.23"/>
          <dgm:constr type="l" for="ch" forName="wedge3" refType="w" fact="0.0659"/>
          <dgm:constr type="t" for="ch" forName="wedge3" refType="w" fact="0.0941"/>
          <dgm:constr type="w" for="ch" forName="wedge3" refType="w" fact="0.84"/>
          <dgm:constr type="h" for="ch" forName="wedge3" refType="h" fact="0.84"/>
          <dgm:constr type="l" for="ch" forName="dummy3a" refType="w" fact="0.4859"/>
          <dgm:constr type="t" for="ch" forName="dummy3a" refType="h" fact="0.9341"/>
          <dgm:constr type="l" for="ch" forName="dummy3b" refType="w" fact="0.0659"/>
          <dgm:constr type="t" for="ch" forName="dummy3b" refType="h" fact="0.5141"/>
          <dgm:constr type="r" for="ch" forName="wedge3Tx" refType="w" fact="0.46"/>
          <dgm:constr type="t" for="ch" forName="wedge3Tx" refType="h" fact="0.53"/>
          <dgm:constr type="w" for="ch" forName="wedge3Tx" refType="w" fact="0.31"/>
          <dgm:constr type="h" for="ch" forName="wedge3Tx" refType="h" fact="0.23"/>
          <dgm:constr type="l" for="ch" forName="wedge4" refType="w" fact="0.0659"/>
          <dgm:constr type="t" for="ch" forName="wedge4" refType="h" fact="0.0659"/>
          <dgm:constr type="w" for="ch" forName="wedge4" refType="w" fact="0.84"/>
          <dgm:constr type="h" for="ch" forName="wedge4" refType="h" fact="0.84"/>
          <dgm:constr type="l" for="ch" forName="dummy4a" refType="w" fact="0.0659"/>
          <dgm:constr type="t" for="ch" forName="dummy4a" refType="h" fact="0.4859"/>
          <dgm:constr type="l" for="ch" forName="dummy4b" refType="w" fact="0.4859"/>
          <dgm:constr type="t" for="ch" forName="dummy4b" refType="h" fact="0.0659"/>
          <dgm:constr type="r" for="ch" forName="wedge4Tx" refType="w" fact="0.46"/>
          <dgm:constr type="t" for="ch" forName="wedge4Tx" refType="h" fact="0.24"/>
          <dgm:constr type="w" for="ch" forName="wedge4Tx" refType="w" fact="0.31"/>
          <dgm:constr type="h" for="ch" forName="wedge4Tx" refType="h" fact="0.23"/>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primFontSz" for="ch" ptType="node" op="equ"/>
        </dgm:constrLst>
      </dgm:if>
      <dgm:if name="Name5" axis="ch" ptType="node" func="cnt" op="equ" val="5">
        <dgm:constrLst>
          <dgm:constr type="l" for="ch" forName="wedge1" refType="w" fact="0.0918"/>
          <dgm:constr type="t" for="ch" forName="wedge1" refType="w" fact="0.0638"/>
          <dgm:constr type="w" for="ch" forName="wedge1" refType="w" fact="0.84"/>
          <dgm:constr type="h" for="ch" forName="wedge1" refType="h" fact="0.84"/>
          <dgm:constr type="l" for="ch" forName="dummy1a" refType="w" fact="0.5118"/>
          <dgm:constr type="t" for="ch" forName="dummy1a" refType="h" fact="0.0638"/>
          <dgm:constr type="l" for="ch" forName="dummy1b" refType="w" fact="0.9112"/>
          <dgm:constr type="t" for="ch" forName="dummy1b" refType="h" fact="0.354"/>
          <dgm:constr type="l" for="ch" forName="wedge1Tx" refType="w" fact="0.53"/>
          <dgm:constr type="t" for="ch" forName="wedge1Tx" refType="h" fact="0.205"/>
          <dgm:constr type="w" for="ch" forName="wedge1Tx" refType="w" fact="0.27"/>
          <dgm:constr type="h" for="ch" forName="wedge1Tx" refType="h" fact="0.18"/>
          <dgm:constr type="l" for="ch" forName="wedge2" refType="w" fact="0.099"/>
          <dgm:constr type="t" for="ch" forName="wedge2" refType="w" fact="0.0862"/>
          <dgm:constr type="w" for="ch" forName="wedge2" refType="w" fact="0.84"/>
          <dgm:constr type="h" for="ch" forName="wedge2" refType="h" fact="0.84"/>
          <dgm:constr type="l" for="ch" forName="dummy2a" refType="w" fact="0.9185"/>
          <dgm:constr type="t" for="ch" forName="dummy2a" refType="h" fact="0.3764"/>
          <dgm:constr type="l" for="ch" forName="dummy2b" refType="w" fact="0.7659"/>
          <dgm:constr type="t" for="ch" forName="dummy2b" refType="h" fact="0.846"/>
          <dgm:constr type="l" for="ch" forName="wedge2Tx" refType="w" fact="0.64"/>
          <dgm:constr type="t" for="ch" forName="wedge2Tx" refType="h" fact="0.47"/>
          <dgm:constr type="w" for="ch" forName="wedge2Tx" refType="w" fact="0.25"/>
          <dgm:constr type="h" for="ch" forName="wedge2Tx" refType="h" fact="0.2"/>
          <dgm:constr type="l" for="ch" forName="wedge3" refType="w" fact="0.08"/>
          <dgm:constr type="t" for="ch" forName="wedge3" refType="w" fact="0.1"/>
          <dgm:constr type="w" for="ch" forName="wedge3" refType="w" fact="0.84"/>
          <dgm:constr type="h" for="ch" forName="wedge3" refType="h" fact="0.84"/>
          <dgm:constr type="l" for="ch" forName="dummy3a" refType="w" fact="0.7469"/>
          <dgm:constr type="t" for="ch" forName="dummy3a" refType="h" fact="0.8598"/>
          <dgm:constr type="l" for="ch" forName="dummy3b" refType="w" fact="0.2531"/>
          <dgm:constr type="t" for="ch" forName="dummy3b" refType="h" fact="0.8598"/>
          <dgm:constr type="l" for="ch" forName="wedge3Tx" refType="w" fact="0.38"/>
          <dgm:constr type="t" for="ch" forName="wedge3Tx" refType="h" fact="0.69"/>
          <dgm:constr type="w" for="ch" forName="wedge3Tx" refType="w" fact="0.24"/>
          <dgm:constr type="h" for="ch" forName="wedge3Tx" refType="h" fact="0.22"/>
          <dgm:constr type="l" for="ch" forName="wedge4" refType="w" fact="0.061"/>
          <dgm:constr type="t" for="ch" forName="wedge4" refType="h" fact="0.0862"/>
          <dgm:constr type="w" for="ch" forName="wedge4" refType="w" fact="0.84"/>
          <dgm:constr type="h" for="ch" forName="wedge4" refType="h" fact="0.84"/>
          <dgm:constr type="l" for="ch" forName="dummy4a" refType="w" fact="0.2341"/>
          <dgm:constr type="t" for="ch" forName="dummy4a" refType="h" fact="0.846"/>
          <dgm:constr type="l" for="ch" forName="dummy4b" refType="w" fact="0.0815"/>
          <dgm:constr type="t" for="ch" forName="dummy4b" refType="h" fact="0.3764"/>
          <dgm:constr type="r" for="ch" forName="wedge4Tx" refType="w" fact="0.36"/>
          <dgm:constr type="t" for="ch" forName="wedge4Tx" refType="h" fact="0.47"/>
          <dgm:constr type="w" for="ch" forName="wedge4Tx" refType="w" fact="0.25"/>
          <dgm:constr type="h" for="ch" forName="wedge4Tx" refType="h" fact="0.2"/>
          <dgm:constr type="l" for="ch" forName="wedge5" refType="w" fact="0.0682"/>
          <dgm:constr type="t" for="ch" forName="wedge5" refType="h" fact="0.0638"/>
          <dgm:constr type="w" for="ch" forName="wedge5" refType="w" fact="0.84"/>
          <dgm:constr type="h" for="ch" forName="wedge5" refType="h" fact="0.84"/>
          <dgm:constr type="l" for="ch" forName="dummy5a" refType="w" fact="0.0888"/>
          <dgm:constr type="t" for="ch" forName="dummy5a" refType="h" fact="0.354"/>
          <dgm:constr type="l" for="ch" forName="dummy5b" refType="w" fact="0.4882"/>
          <dgm:constr type="t" for="ch" forName="dummy5b" refType="h" fact="0.0638"/>
          <dgm:constr type="r" for="ch" forName="wedge5Tx" refType="w" fact="0.47"/>
          <dgm:constr type="t" for="ch" forName="wedge5Tx" refType="h" fact="0.205"/>
          <dgm:constr type="w" for="ch" forName="wedge5Tx" refType="w" fact="0.27"/>
          <dgm:constr type="h" for="ch" forName="wedge5Tx" refType="h" fact="0.18"/>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primFontSz" for="ch" ptType="node" op="equ"/>
        </dgm:constrLst>
      </dgm:if>
      <dgm:if name="Name6" axis="ch" ptType="node" func="cnt" op="equ" val="6">
        <dgm:constrLst>
          <dgm:constr type="l" for="ch" forName="wedge1" refType="w" fact="0.09"/>
          <dgm:constr type="t" for="ch" forName="wedge1" refType="w" fact="0.0627"/>
          <dgm:constr type="w" for="ch" forName="wedge1" refType="w" fact="0.84"/>
          <dgm:constr type="h" for="ch" forName="wedge1" refType="h" fact="0.84"/>
          <dgm:constr type="l" for="ch" forName="dummy1a" refType="w" fact="0.51"/>
          <dgm:constr type="t" for="ch" forName="dummy1a" refType="h" fact="0.0627"/>
          <dgm:constr type="l" for="ch" forName="dummy1b" refType="w" fact="0.8737"/>
          <dgm:constr type="t" for="ch" forName="dummy1b" refType="h" fact="0.2727"/>
          <dgm:constr type="l" for="ch" forName="wedge1Tx" refType="w" fact="0.53"/>
          <dgm:constr type="t" for="ch" forName="wedge1Tx" refType="h" fact="0.17"/>
          <dgm:constr type="w" for="ch" forName="wedge1Tx" refType="w" fact="0.22"/>
          <dgm:constr type="h" for="ch" forName="wedge1Tx" refType="h" fact="0.17"/>
          <dgm:constr type="l" for="ch" forName="wedge2" refType="w" fact="0.1"/>
          <dgm:constr type="t" for="ch" forName="wedge2" refType="w" fact="0.08"/>
          <dgm:constr type="w" for="ch" forName="wedge2" refType="w" fact="0.84"/>
          <dgm:constr type="h" for="ch" forName="wedge2" refType="h" fact="0.84"/>
          <dgm:constr type="l" for="ch" forName="dummy2a" refType="w" fact="0.8837"/>
          <dgm:constr type="t" for="ch" forName="dummy2a" refType="h" fact="0.29"/>
          <dgm:constr type="l" for="ch" forName="dummy2b" refType="w" fact="0.8837"/>
          <dgm:constr type="t" for="ch" forName="dummy2b" refType="h" fact="0.71"/>
          <dgm:constr type="l" for="ch" forName="wedge2Tx" refType="w" fact="0.67"/>
          <dgm:constr type="t" for="ch" forName="wedge2Tx" refType="h" fact="0.42"/>
          <dgm:constr type="w" for="ch" forName="wedge2Tx" refType="w" fact="0.23"/>
          <dgm:constr type="h" for="ch" forName="wedge2Tx" refType="h" fact="0.165"/>
          <dgm:constr type="l" for="ch" forName="wedge3" refType="w" fact="0.09"/>
          <dgm:constr type="t" for="ch" forName="wedge3" refType="w" fact="0.0973"/>
          <dgm:constr type="w" for="ch" forName="wedge3" refType="w" fact="0.84"/>
          <dgm:constr type="h" for="ch" forName="wedge3" refType="h" fact="0.84"/>
          <dgm:constr type="l" for="ch" forName="dummy3a" refType="w" fact="0.8737"/>
          <dgm:constr type="t" for="ch" forName="dummy3a" refType="h" fact="0.7273"/>
          <dgm:constr type="l" for="ch" forName="dummy3b" refType="w" fact="0.51"/>
          <dgm:constr type="t" for="ch" forName="dummy3b" refType="h" fact="0.9373"/>
          <dgm:constr type="l" for="ch" forName="wedge3Tx" refType="w" fact="0.53"/>
          <dgm:constr type="t" for="ch" forName="wedge3Tx" refType="h" fact="0.665"/>
          <dgm:constr type="w" for="ch" forName="wedge3Tx" refType="w" fact="0.22"/>
          <dgm:constr type="h" for="ch" forName="wedge3Tx" refType="h" fact="0.17"/>
          <dgm:constr type="l" for="ch" forName="wedge4" refType="w" fact="0.07"/>
          <dgm:constr type="t" for="ch" forName="wedge4" refType="h" fact="0.0973"/>
          <dgm:constr type="w" for="ch" forName="wedge4" refType="w" fact="0.84"/>
          <dgm:constr type="h" for="ch" forName="wedge4" refType="h" fact="0.84"/>
          <dgm:constr type="l" for="ch" forName="dummy4a" refType="w" fact="0.49"/>
          <dgm:constr type="t" for="ch" forName="dummy4a" refType="h" fact="0.9373"/>
          <dgm:constr type="l" for="ch" forName="dummy4b" refType="w" fact="0.1263"/>
          <dgm:constr type="t" for="ch" forName="dummy4b" refType="h" fact="0.7273"/>
          <dgm:constr type="r" for="ch" forName="wedge4Tx" refType="w" fact="0.47"/>
          <dgm:constr type="t" for="ch" forName="wedge4Tx" refType="h" fact="0.665"/>
          <dgm:constr type="w" for="ch" forName="wedge4Tx" refType="w" fact="0.22"/>
          <dgm:constr type="h" for="ch" forName="wedge4Tx" refType="h" fact="0.17"/>
          <dgm:constr type="l" for="ch" forName="wedge5" refType="w" fact="0.06"/>
          <dgm:constr type="t" for="ch" forName="wedge5" refType="h" fact="0.08"/>
          <dgm:constr type="w" for="ch" forName="wedge5" refType="w" fact="0.84"/>
          <dgm:constr type="h" for="ch" forName="wedge5" refType="h" fact="0.84"/>
          <dgm:constr type="l" for="ch" forName="dummy5a" refType="w" fact="0.1163"/>
          <dgm:constr type="t" for="ch" forName="dummy5a" refType="h" fact="0.71"/>
          <dgm:constr type="l" for="ch" forName="dummy5b" refType="w" fact="0.1163"/>
          <dgm:constr type="t" for="ch" forName="dummy5b" refType="h" fact="0.29"/>
          <dgm:constr type="r" for="ch" forName="wedge5Tx" refType="w" fact="0.33"/>
          <dgm:constr type="t" for="ch" forName="wedge5Tx" refType="h" fact="0.42"/>
          <dgm:constr type="w" for="ch" forName="wedge5Tx" refType="w" fact="0.23"/>
          <dgm:constr type="h" for="ch" forName="wedge5Tx" refType="h" fact="0.165"/>
          <dgm:constr type="l" for="ch" forName="wedge6" refType="w" fact="0.07"/>
          <dgm:constr type="t" for="ch" forName="wedge6" refType="h" fact="0.0627"/>
          <dgm:constr type="w" for="ch" forName="wedge6" refType="w" fact="0.84"/>
          <dgm:constr type="h" for="ch" forName="wedge6" refType="h" fact="0.84"/>
          <dgm:constr type="l" for="ch" forName="dummy6a" refType="w" fact="0.1263"/>
          <dgm:constr type="t" for="ch" forName="dummy6a" refType="h" fact="0.2727"/>
          <dgm:constr type="l" for="ch" forName="dummy6b" refType="w" fact="0.49"/>
          <dgm:constr type="t" for="ch" forName="dummy6b" refType="h" fact="0.0627"/>
          <dgm:constr type="r" for="ch" forName="wedge6Tx" refType="w" fact="0.47"/>
          <dgm:constr type="t" for="ch" forName="wedge6Tx" refType="h" fact="0.17"/>
          <dgm:constr type="w" for="ch" forName="wedge6Tx" refType="w" fact="0.22"/>
          <dgm:constr type="h" for="ch" forName="wedge6Tx" refType="h" fact="0.17"/>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h" for="ch" forName="arrowWedge6" refType="w" fact="0.08"/>
          <dgm:constr type="diam" for="ch" forName="arrowWedge6" refType="w" fact="0.84"/>
          <dgm:constr type="l" for="ch" forName="arrowWedge6" refType="w" fact="0.5"/>
          <dgm:constr type="t" for="ch" forName="arrowWedge6" refType="w" fact="0.5"/>
          <dgm:constr type="primFontSz" for="ch" ptType="node" op="equ"/>
        </dgm:constrLst>
      </dgm:if>
      <dgm:else name="Name7">
        <dgm:constrLst>
          <dgm:constr type="l" for="ch" forName="wedge1" refType="w" fact="0.0887"/>
          <dgm:constr type="t" for="ch" forName="wedge1" refType="w" fact="0.062"/>
          <dgm:constr type="w" for="ch" forName="wedge1" refType="w" fact="0.84"/>
          <dgm:constr type="h" for="ch" forName="wedge1" refType="h" fact="0.84"/>
          <dgm:constr type="l" for="ch" forName="dummy1a" refType="w" fact="0.5087"/>
          <dgm:constr type="t" for="ch" forName="dummy1a" refType="h" fact="0.062"/>
          <dgm:constr type="l" for="ch" forName="dummy1b" refType="w" fact="0.837"/>
          <dgm:constr type="t" for="ch" forName="dummy1b" refType="h" fact="0.2201"/>
          <dgm:constr type="l" for="ch" forName="wedge1Tx" refType="w" fact="0.53"/>
          <dgm:constr type="t" for="ch" forName="wedge1Tx" refType="h" fact="0.14"/>
          <dgm:constr type="w" for="ch" forName="wedge1Tx" refType="w" fact="0.2"/>
          <dgm:constr type="h" for="ch" forName="wedge1Tx" refType="h" fact="0.16"/>
          <dgm:constr type="l" for="ch" forName="wedge2" refType="w" fact="0.0995"/>
          <dgm:constr type="t" for="ch" forName="wedge2" refType="w" fact="0.0755"/>
          <dgm:constr type="w" for="ch" forName="wedge2" refType="w" fact="0.84"/>
          <dgm:constr type="h" for="ch" forName="wedge2" refType="h" fact="0.84"/>
          <dgm:constr type="l" for="ch" forName="dummy2a" refType="w" fact="0.8479"/>
          <dgm:constr type="t" for="ch" forName="dummy2a" refType="h" fact="0.2337"/>
          <dgm:constr type="l" for="ch" forName="dummy2b" refType="w" fact="0.929"/>
          <dgm:constr type="t" for="ch" forName="dummy2b" refType="h" fact="0.589"/>
          <dgm:constr type="l" for="ch" forName="wedge2Tx" refType="w" fact="0.67"/>
          <dgm:constr type="t" for="ch" forName="wedge2Tx" refType="h" fact="0.38"/>
          <dgm:constr type="w" for="ch" forName="wedge2Tx" refType="w" fact="0.23"/>
          <dgm:constr type="h" for="ch" forName="wedge2Tx" refType="h" fact="0.14"/>
          <dgm:constr type="l" for="ch" forName="wedge3" refType="w" fact="0.0956"/>
          <dgm:constr type="t" for="ch" forName="wedge3" refType="w" fact="0.0925"/>
          <dgm:constr type="w" for="ch" forName="wedge3" refType="w" fact="0.84"/>
          <dgm:constr type="h" for="ch" forName="wedge3" refType="h" fact="0.84"/>
          <dgm:constr type="l" for="ch" forName="dummy3a" refType="w" fact="0.9251"/>
          <dgm:constr type="t" for="ch" forName="dummy3a" refType="h" fact="0.6059"/>
          <dgm:constr type="l" for="ch" forName="dummy3b" refType="w" fact="0.6979"/>
          <dgm:constr type="t" for="ch" forName="dummy3b" refType="h" fact="0.8909"/>
          <dgm:constr type="l" for="ch" forName="wedge3Tx" refType="w" fact="0.635"/>
          <dgm:constr type="t" for="ch" forName="wedge3Tx" refType="h" fact="0.59"/>
          <dgm:constr type="w" for="ch" forName="wedge3Tx" refType="w" fact="0.2"/>
          <dgm:constr type="h" for="ch" forName="wedge3Tx" refType="h" fact="0.155"/>
          <dgm:constr type="l" for="ch" forName="wedge4" refType="w" fact="0.08"/>
          <dgm:constr type="t" for="ch" forName="wedge4" refType="h" fact="0.1"/>
          <dgm:constr type="w" for="ch" forName="wedge4" refType="w" fact="0.84"/>
          <dgm:constr type="h" for="ch" forName="wedge4" refType="h" fact="0.84"/>
          <dgm:constr type="l" for="ch" forName="dummy4a" refType="w" fact="0.6822"/>
          <dgm:constr type="t" for="ch" forName="dummy4a" refType="h" fact="0.8984"/>
          <dgm:constr type="l" for="ch" forName="dummy4b" refType="w" fact="0.3178"/>
          <dgm:constr type="t" for="ch" forName="dummy4b" refType="h" fact="0.8984"/>
          <dgm:constr type="l" for="ch" forName="wedge4Tx" refType="w" fact="0.4025"/>
          <dgm:constr type="t" for="ch" forName="wedge4Tx" refType="h" fact="0.76"/>
          <dgm:constr type="w" for="ch" forName="wedge4Tx" refType="w" fact="0.195"/>
          <dgm:constr type="h" for="ch" forName="wedge4Tx" refType="h" fact="0.14"/>
          <dgm:constr type="l" for="ch" forName="wedge5" refType="w" fact="0.0644"/>
          <dgm:constr type="t" for="ch" forName="wedge5" refType="h" fact="0.0925"/>
          <dgm:constr type="w" for="ch" forName="wedge5" refType="w" fact="0.84"/>
          <dgm:constr type="h" for="ch" forName="wedge5" refType="h" fact="0.84"/>
          <dgm:constr type="l" for="ch" forName="dummy5a" refType="w" fact="0.3021"/>
          <dgm:constr type="t" for="ch" forName="dummy5a" refType="h" fact="0.8909"/>
          <dgm:constr type="l" for="ch" forName="dummy5b" refType="w" fact="0.0749"/>
          <dgm:constr type="t" for="ch" forName="dummy5b" refType="h" fact="0.6059"/>
          <dgm:constr type="r" for="ch" forName="wedge5Tx" refType="w" fact="0.365"/>
          <dgm:constr type="t" for="ch" forName="wedge5Tx" refType="h" fact="0.59"/>
          <dgm:constr type="w" for="ch" forName="wedge5Tx" refType="w" fact="0.2"/>
          <dgm:constr type="h" for="ch" forName="wedge5Tx" refType="h" fact="0.155"/>
          <dgm:constr type="l" for="ch" forName="wedge6" refType="w" fact="0.0605"/>
          <dgm:constr type="t" for="ch" forName="wedge6" refType="h" fact="0.0755"/>
          <dgm:constr type="w" for="ch" forName="wedge6" refType="w" fact="0.84"/>
          <dgm:constr type="h" for="ch" forName="wedge6" refType="h" fact="0.84"/>
          <dgm:constr type="l" for="ch" forName="dummy6a" refType="w" fact="0.071"/>
          <dgm:constr type="t" for="ch" forName="dummy6a" refType="h" fact="0.589"/>
          <dgm:constr type="l" for="ch" forName="dummy6b" refType="w" fact="0.1521"/>
          <dgm:constr type="t" for="ch" forName="dummy6b" refType="h" fact="0.2337"/>
          <dgm:constr type="r" for="ch" forName="wedge6Tx" refType="w" fact="0.33"/>
          <dgm:constr type="t" for="ch" forName="wedge6Tx" refType="h" fact="0.38"/>
          <dgm:constr type="w" for="ch" forName="wedge6Tx" refType="w" fact="0.23"/>
          <dgm:constr type="h" for="ch" forName="wedge6Tx" refType="h" fact="0.14"/>
          <dgm:constr type="l" for="ch" forName="wedge7" refType="w" fact="0.0713"/>
          <dgm:constr type="t" for="ch" forName="wedge7" refType="h" fact="0.062"/>
          <dgm:constr type="w" for="ch" forName="wedge7" refType="w" fact="0.84"/>
          <dgm:constr type="h" for="ch" forName="wedge7" refType="h" fact="0.84"/>
          <dgm:constr type="l" for="ch" forName="dummy7a" refType="w" fact="0.163"/>
          <dgm:constr type="t" for="ch" forName="dummy7a" refType="h" fact="0.2201"/>
          <dgm:constr type="l" for="ch" forName="dummy7b" refType="w" fact="0.4913"/>
          <dgm:constr type="t" for="ch" forName="dummy7b" refType="h" fact="0.062"/>
          <dgm:constr type="r" for="ch" forName="wedge7Tx" refType="w" fact="0.47"/>
          <dgm:constr type="t" for="ch" forName="wedge7Tx" refType="h" fact="0.14"/>
          <dgm:constr type="w" for="ch" forName="wedge7Tx" refType="w" fact="0.2"/>
          <dgm:constr type="h" for="ch" forName="wedge7Tx" refType="h" fact="0.16"/>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h" for="ch" forName="arrowWedge6" refType="w" fact="0.08"/>
          <dgm:constr type="diam" for="ch" forName="arrowWedge6" refType="w" fact="0.84"/>
          <dgm:constr type="l" for="ch" forName="arrowWedge6" refType="w" fact="0.5"/>
          <dgm:constr type="t" for="ch" forName="arrowWedge6" refType="w" fact="0.5"/>
          <dgm:constr type="h" for="ch" forName="arrowWedge7" refType="w" fact="0.08"/>
          <dgm:constr type="diam" for="ch" forName="arrowWedge7" refType="w" fact="0.84"/>
          <dgm:constr type="l" for="ch" forName="arrowWedge7" refType="w" fact="0.5"/>
          <dgm:constr type="t" for="ch" forName="arrowWedge7" refType="w" fact="0.5"/>
          <dgm:constr type="primFontSz" for="ch" ptType="node" op="equ"/>
        </dgm:constrLst>
      </dgm:else>
    </dgm:choose>
    <dgm:ruleLst/>
    <dgm:choose name="Name8">
      <dgm:if name="Name9" axis="ch" ptType="node" func="cnt" op="gte" val="1">
        <dgm:layoutNode name="wedge1">
          <dgm:alg type="sp"/>
          <dgm:choose name="Name10">
            <dgm:if name="Name11" axis="ch" ptType="node" func="cnt" op="equ" val="1">
              <dgm:shape xmlns:r="http://schemas.openxmlformats.org/officeDocument/2006/relationships" type="ellipse" r:blip="">
                <dgm:adjLst/>
              </dgm:shape>
            </dgm:if>
            <dgm:if name="Name12" axis="ch" ptType="node" func="cnt" op="equ" val="2">
              <dgm:shape xmlns:r="http://schemas.openxmlformats.org/officeDocument/2006/relationships" type="pie" r:blip="">
                <dgm:adjLst>
                  <dgm:adj idx="1" val="270"/>
                  <dgm:adj idx="2" val="90"/>
                </dgm:adjLst>
              </dgm:shape>
            </dgm:if>
            <dgm:if name="Name13" axis="ch" ptType="node" func="cnt" op="equ" val="3">
              <dgm:shape xmlns:r="http://schemas.openxmlformats.org/officeDocument/2006/relationships" type="pie" r:blip="">
                <dgm:adjLst>
                  <dgm:adj idx="1" val="270"/>
                  <dgm:adj idx="2" val="30"/>
                </dgm:adjLst>
              </dgm:shape>
            </dgm:if>
            <dgm:if name="Name14" axis="ch" ptType="node" func="cnt" op="equ" val="4">
              <dgm:shape xmlns:r="http://schemas.openxmlformats.org/officeDocument/2006/relationships" type="pie" r:blip="">
                <dgm:adjLst>
                  <dgm:adj idx="1" val="270"/>
                  <dgm:adj idx="2" val="0"/>
                </dgm:adjLst>
              </dgm:shape>
            </dgm:if>
            <dgm:if name="Name15" axis="ch" ptType="node" func="cnt" op="equ" val="5">
              <dgm:shape xmlns:r="http://schemas.openxmlformats.org/officeDocument/2006/relationships" type="pie" r:blip="">
                <dgm:adjLst>
                  <dgm:adj idx="1" val="270"/>
                  <dgm:adj idx="2" val="342"/>
                </dgm:adjLst>
              </dgm:shape>
            </dgm:if>
            <dgm:if name="Name16" axis="ch" ptType="node" func="cnt" op="equ" val="6">
              <dgm:shape xmlns:r="http://schemas.openxmlformats.org/officeDocument/2006/relationships" type="pie" r:blip="">
                <dgm:adjLst>
                  <dgm:adj idx="1" val="270"/>
                  <dgm:adj idx="2" val="330"/>
                </dgm:adjLst>
              </dgm:shape>
            </dgm:if>
            <dgm:else name="Name17">
              <dgm:shape xmlns:r="http://schemas.openxmlformats.org/officeDocument/2006/relationships" type="pie" r:blip="">
                <dgm:adjLst>
                  <dgm:adj idx="1" val="270"/>
                  <dgm:adj idx="2" val="321.4286"/>
                </dgm:adjLst>
              </dgm:shape>
            </dgm:else>
          </dgm:choose>
          <dgm:choose name="Name18">
            <dgm:if name="Name19" func="var" arg="dir" op="equ" val="norm">
              <dgm:presOf axis="ch desOrSelf" ptType="node node" st="1 1" cnt="1 0"/>
            </dgm:if>
            <dgm:else name="Name20">
              <dgm:choose name="Name21">
                <dgm:if name="Name22" axis="ch" ptType="node" func="cnt" op="equ" val="1">
                  <dgm:presOf axis="ch desOrSelf" ptType="node node" st="1 1" cnt="1 0"/>
                </dgm:if>
                <dgm:if name="Name23" axis="ch" ptType="node" func="cnt" op="equ" val="2">
                  <dgm:presOf axis="ch desOrSelf" ptType="node node" st="2 1" cnt="1 0"/>
                </dgm:if>
                <dgm:if name="Name24" axis="ch" ptType="node" func="cnt" op="equ" val="3">
                  <dgm:presOf axis="ch desOrSelf" ptType="node node" st="3 1" cnt="1 0"/>
                </dgm:if>
                <dgm:if name="Name25" axis="ch" ptType="node" func="cnt" op="equ" val="4">
                  <dgm:presOf axis="ch desOrSelf" ptType="node node" st="4 1" cnt="1 0"/>
                </dgm:if>
                <dgm:if name="Name26" axis="ch" ptType="node" func="cnt" op="equ" val="5">
                  <dgm:presOf axis="ch desOrSelf" ptType="node node" st="5 1" cnt="1 0"/>
                </dgm:if>
                <dgm:if name="Name27" axis="ch" ptType="node" func="cnt" op="equ" val="6">
                  <dgm:presOf axis="ch desOrSelf" ptType="node node" st="6 1" cnt="1 0"/>
                </dgm:if>
                <dgm:else name="Name28">
                  <dgm:presOf axis="ch desOrSelf" ptType="node node" st="7 1" cnt="1 0"/>
                </dgm:else>
              </dgm:choose>
            </dgm:else>
          </dgm:choose>
          <dgm:constrLst/>
          <dgm:ruleLst/>
        </dgm:layoutNode>
        <dgm:layoutNode name="dummy1a" moveWith="wedge1">
          <dgm:alg type="sp"/>
          <dgm:shape xmlns:r="http://schemas.openxmlformats.org/officeDocument/2006/relationships" r:blip="">
            <dgm:adjLst/>
          </dgm:shape>
          <dgm:presOf/>
          <dgm:constrLst>
            <dgm:constr type="w" val="1"/>
            <dgm:constr type="h" val="1"/>
          </dgm:constrLst>
          <dgm:ruleLst/>
        </dgm:layoutNode>
        <dgm:layoutNode name="dummy1b" moveWith="wedge1">
          <dgm:alg type="sp"/>
          <dgm:shape xmlns:r="http://schemas.openxmlformats.org/officeDocument/2006/relationships" r:blip="">
            <dgm:adjLst/>
          </dgm:shape>
          <dgm:presOf/>
          <dgm:constrLst>
            <dgm:constr type="w" val="1"/>
            <dgm:constr type="h" val="1"/>
          </dgm:constrLst>
          <dgm:ruleLst/>
        </dgm:layoutNode>
        <dgm:layoutNode name="wedge1Tx" moveWith="wedge1">
          <dgm:varLst>
            <dgm:chMax val="0"/>
            <dgm:chPref val="0"/>
            <dgm:bulletEnabled val="1"/>
          </dgm:varLst>
          <dgm:alg type="tx"/>
          <dgm:shape xmlns:r="http://schemas.openxmlformats.org/officeDocument/2006/relationships" type="rect" r:blip="" hideGeom="1">
            <dgm:adjLst/>
          </dgm:shape>
          <dgm:choose name="Name29">
            <dgm:if name="Name30" func="var" arg="dir" op="equ" val="norm">
              <dgm:presOf axis="ch desOrSelf" ptType="node node" st="1 1" cnt="1 0"/>
            </dgm:if>
            <dgm:else name="Name31">
              <dgm:choose name="Name32">
                <dgm:if name="Name33" axis="ch" ptType="node" func="cnt" op="equ" val="1">
                  <dgm:presOf axis="ch desOrSelf" ptType="node node" st="1 1" cnt="1 0"/>
                </dgm:if>
                <dgm:if name="Name34" axis="ch" ptType="node" func="cnt" op="equ" val="2">
                  <dgm:presOf axis="ch desOrSelf" ptType="node node" st="2 1" cnt="1 0"/>
                </dgm:if>
                <dgm:if name="Name35" axis="ch" ptType="node" func="cnt" op="equ" val="3">
                  <dgm:presOf axis="ch desOrSelf" ptType="node node" st="3 1" cnt="1 0"/>
                </dgm:if>
                <dgm:if name="Name36" axis="ch" ptType="node" func="cnt" op="equ" val="4">
                  <dgm:presOf axis="ch desOrSelf" ptType="node node" st="4 1" cnt="1 0"/>
                </dgm:if>
                <dgm:if name="Name37" axis="ch" ptType="node" func="cnt" op="equ" val="5">
                  <dgm:presOf axis="ch desOrSelf" ptType="node node" st="5 1" cnt="1 0"/>
                </dgm:if>
                <dgm:if name="Name38" axis="ch" ptType="node" func="cnt" op="equ" val="6">
                  <dgm:presOf axis="ch desOrSelf" ptType="node node" st="6 1" cnt="1 0"/>
                </dgm:if>
                <dgm:else name="Name39">
                  <dgm:presOf axis="ch desOrSelf" ptType="node node" st="7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40"/>
    </dgm:choose>
    <dgm:choose name="Name41">
      <dgm:if name="Name42" axis="ch" ptType="node" func="cnt" op="gte" val="2">
        <dgm:layoutNode name="wedge2">
          <dgm:alg type="sp"/>
          <dgm:choose name="Name43">
            <dgm:if name="Name44" axis="ch" ptType="node" func="cnt" op="equ" val="2">
              <dgm:shape xmlns:r="http://schemas.openxmlformats.org/officeDocument/2006/relationships" type="pie" r:blip="">
                <dgm:adjLst>
                  <dgm:adj idx="1" val="90"/>
                  <dgm:adj idx="2" val="270"/>
                </dgm:adjLst>
              </dgm:shape>
            </dgm:if>
            <dgm:if name="Name45" axis="ch" ptType="node" func="cnt" op="equ" val="3">
              <dgm:shape xmlns:r="http://schemas.openxmlformats.org/officeDocument/2006/relationships" type="pie" r:blip="">
                <dgm:adjLst>
                  <dgm:adj idx="1" val="30"/>
                  <dgm:adj idx="2" val="150"/>
                </dgm:adjLst>
              </dgm:shape>
            </dgm:if>
            <dgm:if name="Name46" axis="ch" ptType="node" func="cnt" op="equ" val="4">
              <dgm:shape xmlns:r="http://schemas.openxmlformats.org/officeDocument/2006/relationships" type="pie" r:blip="">
                <dgm:adjLst>
                  <dgm:adj idx="1" val="0"/>
                  <dgm:adj idx="2" val="90"/>
                </dgm:adjLst>
              </dgm:shape>
            </dgm:if>
            <dgm:if name="Name47" axis="ch" ptType="node" func="cnt" op="equ" val="5">
              <dgm:shape xmlns:r="http://schemas.openxmlformats.org/officeDocument/2006/relationships" type="pie" r:blip="">
                <dgm:adjLst>
                  <dgm:adj idx="1" val="342"/>
                  <dgm:adj idx="2" val="54"/>
                </dgm:adjLst>
              </dgm:shape>
            </dgm:if>
            <dgm:if name="Name48" axis="ch" ptType="node" func="cnt" op="equ" val="6">
              <dgm:shape xmlns:r="http://schemas.openxmlformats.org/officeDocument/2006/relationships" type="pie" r:blip="">
                <dgm:adjLst>
                  <dgm:adj idx="1" val="330"/>
                  <dgm:adj idx="2" val="30"/>
                </dgm:adjLst>
              </dgm:shape>
            </dgm:if>
            <dgm:else name="Name49">
              <dgm:shape xmlns:r="http://schemas.openxmlformats.org/officeDocument/2006/relationships" type="pie" r:blip="">
                <dgm:adjLst>
                  <dgm:adj idx="1" val="321.4286"/>
                  <dgm:adj idx="2" val="12.85714"/>
                </dgm:adjLst>
              </dgm:shape>
            </dgm:else>
          </dgm:choose>
          <dgm:choose name="Name50">
            <dgm:if name="Name51" func="var" arg="dir" op="equ" val="norm">
              <dgm:presOf axis="ch desOrSelf" ptType="node node" st="2 1" cnt="1 0"/>
            </dgm:if>
            <dgm:else name="Name52">
              <dgm:choose name="Name53">
                <dgm:if name="Name54" axis="ch" ptType="node" func="cnt" op="equ" val="2">
                  <dgm:presOf axis="ch desOrSelf" ptType="node node" st="1 1" cnt="1 0"/>
                </dgm:if>
                <dgm:if name="Name55" axis="ch" ptType="node" func="cnt" op="equ" val="3">
                  <dgm:presOf axis="ch desOrSelf" ptType="node node" st="2 1" cnt="1 0"/>
                </dgm:if>
                <dgm:if name="Name56" axis="ch" ptType="node" func="cnt" op="equ" val="4">
                  <dgm:presOf axis="ch desOrSelf" ptType="node node" st="3 1" cnt="1 0"/>
                </dgm:if>
                <dgm:if name="Name57" axis="ch" ptType="node" func="cnt" op="equ" val="5">
                  <dgm:presOf axis="ch desOrSelf" ptType="node node" st="4 1" cnt="1 0"/>
                </dgm:if>
                <dgm:if name="Name58" axis="ch" ptType="node" func="cnt" op="equ" val="6">
                  <dgm:presOf axis="ch desOrSelf" ptType="node node" st="5 1" cnt="1 0"/>
                </dgm:if>
                <dgm:else name="Name59">
                  <dgm:presOf axis="ch desOrSelf" ptType="node node" st="6 1" cnt="1 0"/>
                </dgm:else>
              </dgm:choose>
            </dgm:else>
          </dgm:choose>
          <dgm:constrLst/>
          <dgm:ruleLst/>
        </dgm:layoutNode>
        <dgm:layoutNode name="dummy2a" moveWith="wedge2">
          <dgm:alg type="sp"/>
          <dgm:shape xmlns:r="http://schemas.openxmlformats.org/officeDocument/2006/relationships" r:blip="">
            <dgm:adjLst/>
          </dgm:shape>
          <dgm:presOf/>
          <dgm:constrLst>
            <dgm:constr type="w" val="1"/>
            <dgm:constr type="h" val="1"/>
          </dgm:constrLst>
          <dgm:ruleLst/>
        </dgm:layoutNode>
        <dgm:layoutNode name="dummy2b" moveWith="wedge2">
          <dgm:alg type="sp"/>
          <dgm:shape xmlns:r="http://schemas.openxmlformats.org/officeDocument/2006/relationships" r:blip="">
            <dgm:adjLst/>
          </dgm:shape>
          <dgm:presOf/>
          <dgm:constrLst>
            <dgm:constr type="w" val="1"/>
            <dgm:constr type="h" val="1"/>
          </dgm:constrLst>
          <dgm:ruleLst/>
        </dgm:layoutNode>
        <dgm:layoutNode name="wedge2Tx" moveWith="wedge2">
          <dgm:varLst>
            <dgm:chMax val="0"/>
            <dgm:chPref val="0"/>
            <dgm:bulletEnabled val="1"/>
          </dgm:varLst>
          <dgm:alg type="tx"/>
          <dgm:shape xmlns:r="http://schemas.openxmlformats.org/officeDocument/2006/relationships" type="rect" r:blip="" hideGeom="1">
            <dgm:adjLst/>
          </dgm:shape>
          <dgm:choose name="Name60">
            <dgm:if name="Name61" func="var" arg="dir" op="equ" val="norm">
              <dgm:presOf axis="ch desOrSelf" ptType="node node" st="2 1" cnt="1 0"/>
            </dgm:if>
            <dgm:else name="Name62">
              <dgm:choose name="Name63">
                <dgm:if name="Name64" axis="ch" ptType="node" func="cnt" op="equ" val="2">
                  <dgm:presOf axis="ch desOrSelf" ptType="node node" st="1 1" cnt="1 0"/>
                </dgm:if>
                <dgm:if name="Name65" axis="ch" ptType="node" func="cnt" op="equ" val="3">
                  <dgm:presOf axis="ch desOrSelf" ptType="node node" st="2 1" cnt="1 0"/>
                </dgm:if>
                <dgm:if name="Name66" axis="ch" ptType="node" func="cnt" op="equ" val="4">
                  <dgm:presOf axis="ch desOrSelf" ptType="node node" st="3 1" cnt="1 0"/>
                </dgm:if>
                <dgm:if name="Name67" axis="ch" ptType="node" func="cnt" op="equ" val="5">
                  <dgm:presOf axis="ch desOrSelf" ptType="node node" st="4 1" cnt="1 0"/>
                </dgm:if>
                <dgm:if name="Name68" axis="ch" ptType="node" func="cnt" op="equ" val="6">
                  <dgm:presOf axis="ch desOrSelf" ptType="node node" st="5 1" cnt="1 0"/>
                </dgm:if>
                <dgm:else name="Name69">
                  <dgm:presOf axis="ch desOrSelf" ptType="node node" st="6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70"/>
    </dgm:choose>
    <dgm:choose name="Name71">
      <dgm:if name="Name72" axis="ch" ptType="node" func="cnt" op="gte" val="3">
        <dgm:layoutNode name="wedge3">
          <dgm:alg type="sp"/>
          <dgm:choose name="Name73">
            <dgm:if name="Name74" axis="ch" ptType="node" func="cnt" op="equ" val="3">
              <dgm:shape xmlns:r="http://schemas.openxmlformats.org/officeDocument/2006/relationships" type="pie" r:blip="">
                <dgm:adjLst>
                  <dgm:adj idx="1" val="150"/>
                  <dgm:adj idx="2" val="270"/>
                </dgm:adjLst>
              </dgm:shape>
            </dgm:if>
            <dgm:if name="Name75" axis="ch" ptType="node" func="cnt" op="equ" val="4">
              <dgm:shape xmlns:r="http://schemas.openxmlformats.org/officeDocument/2006/relationships" type="pie" r:blip="">
                <dgm:adjLst>
                  <dgm:adj idx="1" val="90"/>
                  <dgm:adj idx="2" val="180"/>
                </dgm:adjLst>
              </dgm:shape>
            </dgm:if>
            <dgm:if name="Name76" axis="ch" ptType="node" func="cnt" op="equ" val="5">
              <dgm:shape xmlns:r="http://schemas.openxmlformats.org/officeDocument/2006/relationships" type="pie" r:blip="">
                <dgm:adjLst>
                  <dgm:adj idx="1" val="54"/>
                  <dgm:adj idx="2" val="126"/>
                </dgm:adjLst>
              </dgm:shape>
            </dgm:if>
            <dgm:if name="Name77" axis="ch" ptType="node" func="cnt" op="equ" val="6">
              <dgm:shape xmlns:r="http://schemas.openxmlformats.org/officeDocument/2006/relationships" type="pie" r:blip="">
                <dgm:adjLst>
                  <dgm:adj idx="1" val="30"/>
                  <dgm:adj idx="2" val="90"/>
                </dgm:adjLst>
              </dgm:shape>
            </dgm:if>
            <dgm:else name="Name78">
              <dgm:shape xmlns:r="http://schemas.openxmlformats.org/officeDocument/2006/relationships" type="pie" r:blip="">
                <dgm:adjLst>
                  <dgm:adj idx="1" val="12.85714"/>
                  <dgm:adj idx="2" val="64.28571"/>
                </dgm:adjLst>
              </dgm:shape>
            </dgm:else>
          </dgm:choose>
          <dgm:choose name="Name79">
            <dgm:if name="Name80" func="var" arg="dir" op="equ" val="norm">
              <dgm:presOf axis="ch desOrSelf" ptType="node node" st="3 1" cnt="1 0"/>
            </dgm:if>
            <dgm:else name="Name81">
              <dgm:choose name="Name82">
                <dgm:if name="Name83" axis="ch" ptType="node" func="cnt" op="equ" val="3">
                  <dgm:presOf axis="ch desOrSelf" ptType="node node" st="1 1" cnt="1 0"/>
                </dgm:if>
                <dgm:if name="Name84" axis="ch" ptType="node" func="cnt" op="equ" val="4">
                  <dgm:presOf axis="ch desOrSelf" ptType="node node" st="2 1" cnt="1 0"/>
                </dgm:if>
                <dgm:if name="Name85" axis="ch" ptType="node" func="cnt" op="equ" val="5">
                  <dgm:presOf axis="ch desOrSelf" ptType="node node" st="3 1" cnt="1 0"/>
                </dgm:if>
                <dgm:if name="Name86" axis="ch" ptType="node" func="cnt" op="equ" val="6">
                  <dgm:presOf axis="ch desOrSelf" ptType="node node" st="4 1" cnt="1 0"/>
                </dgm:if>
                <dgm:else name="Name87">
                  <dgm:presOf axis="ch desOrSelf" ptType="node node" st="5 1" cnt="1 0"/>
                </dgm:else>
              </dgm:choose>
            </dgm:else>
          </dgm:choose>
          <dgm:constrLst/>
          <dgm:ruleLst/>
        </dgm:layoutNode>
        <dgm:layoutNode name="dummy3a" moveWith="wedge3">
          <dgm:alg type="sp"/>
          <dgm:shape xmlns:r="http://schemas.openxmlformats.org/officeDocument/2006/relationships" r:blip="">
            <dgm:adjLst/>
          </dgm:shape>
          <dgm:presOf/>
          <dgm:constrLst>
            <dgm:constr type="w" val="1"/>
            <dgm:constr type="h" val="1"/>
          </dgm:constrLst>
          <dgm:ruleLst/>
        </dgm:layoutNode>
        <dgm:layoutNode name="dummy3b" moveWith="wedge3">
          <dgm:alg type="sp"/>
          <dgm:shape xmlns:r="http://schemas.openxmlformats.org/officeDocument/2006/relationships" r:blip="">
            <dgm:adjLst/>
          </dgm:shape>
          <dgm:presOf/>
          <dgm:constrLst>
            <dgm:constr type="w" val="1"/>
            <dgm:constr type="h" val="1"/>
          </dgm:constrLst>
          <dgm:ruleLst/>
        </dgm:layoutNode>
        <dgm:layoutNode name="wedge3Tx" moveWith="wedge3">
          <dgm:varLst>
            <dgm:chMax val="0"/>
            <dgm:chPref val="0"/>
            <dgm:bulletEnabled val="1"/>
          </dgm:varLst>
          <dgm:alg type="tx"/>
          <dgm:shape xmlns:r="http://schemas.openxmlformats.org/officeDocument/2006/relationships" type="rect" r:blip="" hideGeom="1">
            <dgm:adjLst/>
          </dgm:shape>
          <dgm:choose name="Name88">
            <dgm:if name="Name89" func="var" arg="dir" op="equ" val="norm">
              <dgm:presOf axis="ch desOrSelf" ptType="node node" st="3 1" cnt="1 0"/>
            </dgm:if>
            <dgm:else name="Name90">
              <dgm:choose name="Name91">
                <dgm:if name="Name92" axis="ch" ptType="node" func="cnt" op="equ" val="3">
                  <dgm:presOf axis="ch desOrSelf" ptType="node node" st="1 1" cnt="1 0"/>
                </dgm:if>
                <dgm:if name="Name93" axis="ch" ptType="node" func="cnt" op="equ" val="4">
                  <dgm:presOf axis="ch desOrSelf" ptType="node node" st="2 1" cnt="1 0"/>
                </dgm:if>
                <dgm:if name="Name94" axis="ch" ptType="node" func="cnt" op="equ" val="5">
                  <dgm:presOf axis="ch desOrSelf" ptType="node node" st="3 1" cnt="1 0"/>
                </dgm:if>
                <dgm:if name="Name95" axis="ch" ptType="node" func="cnt" op="equ" val="6">
                  <dgm:presOf axis="ch desOrSelf" ptType="node node" st="4 1" cnt="1 0"/>
                </dgm:if>
                <dgm:else name="Name96">
                  <dgm:presOf axis="ch desOrSelf" ptType="node node" st="5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97"/>
    </dgm:choose>
    <dgm:choose name="Name98">
      <dgm:if name="Name99" axis="ch" ptType="node" func="cnt" op="gte" val="4">
        <dgm:layoutNode name="wedge4">
          <dgm:alg type="sp"/>
          <dgm:choose name="Name100">
            <dgm:if name="Name101" axis="ch" ptType="node" func="cnt" op="equ" val="4">
              <dgm:shape xmlns:r="http://schemas.openxmlformats.org/officeDocument/2006/relationships" type="pie" r:blip="">
                <dgm:adjLst>
                  <dgm:adj idx="1" val="180"/>
                  <dgm:adj idx="2" val="270"/>
                </dgm:adjLst>
              </dgm:shape>
            </dgm:if>
            <dgm:if name="Name102" axis="ch" ptType="node" func="cnt" op="equ" val="5">
              <dgm:shape xmlns:r="http://schemas.openxmlformats.org/officeDocument/2006/relationships" type="pie" r:blip="">
                <dgm:adjLst>
                  <dgm:adj idx="1" val="126"/>
                  <dgm:adj idx="2" val="198"/>
                </dgm:adjLst>
              </dgm:shape>
            </dgm:if>
            <dgm:if name="Name103" axis="ch" ptType="node" func="cnt" op="equ" val="6">
              <dgm:shape xmlns:r="http://schemas.openxmlformats.org/officeDocument/2006/relationships" type="pie" r:blip="">
                <dgm:adjLst>
                  <dgm:adj idx="1" val="90"/>
                  <dgm:adj idx="2" val="150"/>
                </dgm:adjLst>
              </dgm:shape>
            </dgm:if>
            <dgm:else name="Name104">
              <dgm:shape xmlns:r="http://schemas.openxmlformats.org/officeDocument/2006/relationships" type="pie" r:blip="">
                <dgm:adjLst>
                  <dgm:adj idx="1" val="64.2871"/>
                  <dgm:adj idx="2" val="115.7143"/>
                </dgm:adjLst>
              </dgm:shape>
            </dgm:else>
          </dgm:choose>
          <dgm:choose name="Name105">
            <dgm:if name="Name106" func="var" arg="dir" op="equ" val="norm">
              <dgm:presOf axis="ch desOrSelf" ptType="node node" st="4 1" cnt="1 0"/>
            </dgm:if>
            <dgm:else name="Name107">
              <dgm:choose name="Name108">
                <dgm:if name="Name109" axis="ch" ptType="node" func="cnt" op="equ" val="4">
                  <dgm:presOf axis="ch desOrSelf" ptType="node node" st="1 1" cnt="1 0"/>
                </dgm:if>
                <dgm:if name="Name110" axis="ch" ptType="node" func="cnt" op="equ" val="5">
                  <dgm:presOf axis="ch desOrSelf" ptType="node node" st="2 1" cnt="1 0"/>
                </dgm:if>
                <dgm:if name="Name111" axis="ch" ptType="node" func="cnt" op="equ" val="6">
                  <dgm:presOf axis="ch desOrSelf" ptType="node node" st="3 1" cnt="1 0"/>
                </dgm:if>
                <dgm:else name="Name112">
                  <dgm:presOf axis="ch desOrSelf" ptType="node node" st="4 1" cnt="1 0"/>
                </dgm:else>
              </dgm:choose>
            </dgm:else>
          </dgm:choose>
          <dgm:constrLst/>
          <dgm:ruleLst/>
        </dgm:layoutNode>
        <dgm:layoutNode name="dummy4a" moveWith="wedge4">
          <dgm:alg type="sp"/>
          <dgm:shape xmlns:r="http://schemas.openxmlformats.org/officeDocument/2006/relationships" r:blip="">
            <dgm:adjLst/>
          </dgm:shape>
          <dgm:presOf/>
          <dgm:constrLst>
            <dgm:constr type="w" val="1"/>
            <dgm:constr type="h" val="1"/>
          </dgm:constrLst>
          <dgm:ruleLst/>
        </dgm:layoutNode>
        <dgm:layoutNode name="dummy4b" moveWith="wedge4">
          <dgm:alg type="sp"/>
          <dgm:shape xmlns:r="http://schemas.openxmlformats.org/officeDocument/2006/relationships" r:blip="">
            <dgm:adjLst/>
          </dgm:shape>
          <dgm:presOf/>
          <dgm:constrLst>
            <dgm:constr type="w" val="1"/>
            <dgm:constr type="h" val="1"/>
          </dgm:constrLst>
          <dgm:ruleLst/>
        </dgm:layoutNode>
        <dgm:layoutNode name="wedge4Tx" moveWith="wedge4">
          <dgm:varLst>
            <dgm:chMax val="0"/>
            <dgm:chPref val="0"/>
            <dgm:bulletEnabled val="1"/>
          </dgm:varLst>
          <dgm:alg type="tx"/>
          <dgm:shape xmlns:r="http://schemas.openxmlformats.org/officeDocument/2006/relationships" type="rect" r:blip="" hideGeom="1">
            <dgm:adjLst/>
          </dgm:shape>
          <dgm:choose name="Name113">
            <dgm:if name="Name114" func="var" arg="dir" op="equ" val="norm">
              <dgm:presOf axis="ch desOrSelf" ptType="node node" st="4 1" cnt="1 0"/>
            </dgm:if>
            <dgm:else name="Name115">
              <dgm:choose name="Name116">
                <dgm:if name="Name117" axis="ch" ptType="node" func="cnt" op="equ" val="4">
                  <dgm:presOf axis="ch desOrSelf" ptType="node node" st="1 1" cnt="1 0"/>
                </dgm:if>
                <dgm:if name="Name118" axis="ch" ptType="node" func="cnt" op="equ" val="5">
                  <dgm:presOf axis="ch desOrSelf" ptType="node node" st="2 1" cnt="1 0"/>
                </dgm:if>
                <dgm:if name="Name119" axis="ch" ptType="node" func="cnt" op="equ" val="6">
                  <dgm:presOf axis="ch desOrSelf" ptType="node node" st="3 1" cnt="1 0"/>
                </dgm:if>
                <dgm:else name="Name120">
                  <dgm:presOf axis="ch desOrSelf" ptType="node node" st="4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21"/>
    </dgm:choose>
    <dgm:choose name="Name122">
      <dgm:if name="Name123" axis="ch" ptType="node" func="cnt" op="gte" val="5">
        <dgm:layoutNode name="wedge5">
          <dgm:alg type="sp"/>
          <dgm:choose name="Name124">
            <dgm:if name="Name125" axis="ch" ptType="node" func="cnt" op="equ" val="5">
              <dgm:shape xmlns:r="http://schemas.openxmlformats.org/officeDocument/2006/relationships" type="pie" r:blip="">
                <dgm:adjLst>
                  <dgm:adj idx="1" val="198"/>
                  <dgm:adj idx="2" val="270"/>
                </dgm:adjLst>
              </dgm:shape>
            </dgm:if>
            <dgm:if name="Name126" axis="ch" ptType="node" func="cnt" op="equ" val="6">
              <dgm:shape xmlns:r="http://schemas.openxmlformats.org/officeDocument/2006/relationships" type="pie" r:blip="">
                <dgm:adjLst>
                  <dgm:adj idx="1" val="150"/>
                  <dgm:adj idx="2" val="210"/>
                </dgm:adjLst>
              </dgm:shape>
            </dgm:if>
            <dgm:else name="Name127">
              <dgm:shape xmlns:r="http://schemas.openxmlformats.org/officeDocument/2006/relationships" type="pie" r:blip="">
                <dgm:adjLst>
                  <dgm:adj idx="1" val="115.7143"/>
                  <dgm:adj idx="2" val="167.1429"/>
                </dgm:adjLst>
              </dgm:shape>
            </dgm:else>
          </dgm:choose>
          <dgm:choose name="Name128">
            <dgm:if name="Name129" func="var" arg="dir" op="equ" val="norm">
              <dgm:presOf axis="ch desOrSelf" ptType="node node" st="5 1" cnt="1 0"/>
            </dgm:if>
            <dgm:else name="Name130">
              <dgm:choose name="Name131">
                <dgm:if name="Name132" axis="ch" ptType="node" func="cnt" op="equ" val="5">
                  <dgm:presOf axis="ch desOrSelf" ptType="node node" st="1 1" cnt="1 0"/>
                </dgm:if>
                <dgm:if name="Name133" axis="ch" ptType="node" func="cnt" op="equ" val="6">
                  <dgm:presOf axis="ch desOrSelf" ptType="node node" st="2 1" cnt="1 0"/>
                </dgm:if>
                <dgm:else name="Name134">
                  <dgm:presOf axis="ch desOrSelf" ptType="node node" st="3 1" cnt="1 0"/>
                </dgm:else>
              </dgm:choose>
            </dgm:else>
          </dgm:choose>
          <dgm:constrLst/>
          <dgm:ruleLst/>
        </dgm:layoutNode>
        <dgm:layoutNode name="dummy5a" moveWith="wedge5">
          <dgm:alg type="sp"/>
          <dgm:shape xmlns:r="http://schemas.openxmlformats.org/officeDocument/2006/relationships" r:blip="">
            <dgm:adjLst/>
          </dgm:shape>
          <dgm:presOf/>
          <dgm:constrLst>
            <dgm:constr type="w" val="1"/>
            <dgm:constr type="h" val="1"/>
          </dgm:constrLst>
          <dgm:ruleLst/>
        </dgm:layoutNode>
        <dgm:layoutNode name="dummy5b" moveWith="wedge5">
          <dgm:alg type="sp"/>
          <dgm:shape xmlns:r="http://schemas.openxmlformats.org/officeDocument/2006/relationships" r:blip="">
            <dgm:adjLst/>
          </dgm:shape>
          <dgm:presOf/>
          <dgm:constrLst>
            <dgm:constr type="w" val="1"/>
            <dgm:constr type="h" val="1"/>
          </dgm:constrLst>
          <dgm:ruleLst/>
        </dgm:layoutNode>
        <dgm:layoutNode name="wedge5Tx" moveWith="wedge5">
          <dgm:varLst>
            <dgm:chMax val="0"/>
            <dgm:chPref val="0"/>
            <dgm:bulletEnabled val="1"/>
          </dgm:varLst>
          <dgm:alg type="tx"/>
          <dgm:shape xmlns:r="http://schemas.openxmlformats.org/officeDocument/2006/relationships" type="rect" r:blip="" hideGeom="1">
            <dgm:adjLst/>
          </dgm:shape>
          <dgm:choose name="Name135">
            <dgm:if name="Name136" func="var" arg="dir" op="equ" val="norm">
              <dgm:presOf axis="ch desOrSelf" ptType="node node" st="5 1" cnt="1 0"/>
            </dgm:if>
            <dgm:else name="Name137">
              <dgm:choose name="Name138">
                <dgm:if name="Name139" axis="ch" ptType="node" func="cnt" op="equ" val="5">
                  <dgm:presOf axis="ch desOrSelf" ptType="node node" st="1 1" cnt="1 0"/>
                </dgm:if>
                <dgm:if name="Name140" axis="ch" ptType="node" func="cnt" op="equ" val="6">
                  <dgm:presOf axis="ch desOrSelf" ptType="node node" st="2 1" cnt="1 0"/>
                </dgm:if>
                <dgm:else name="Name141">
                  <dgm:presOf axis="ch desOrSelf" ptType="node node" st="3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42"/>
    </dgm:choose>
    <dgm:choose name="Name143">
      <dgm:if name="Name144" axis="ch" ptType="node" func="cnt" op="gte" val="6">
        <dgm:layoutNode name="wedge6">
          <dgm:alg type="sp"/>
          <dgm:choose name="Name145">
            <dgm:if name="Name146" axis="ch" ptType="node" func="cnt" op="equ" val="6">
              <dgm:shape xmlns:r="http://schemas.openxmlformats.org/officeDocument/2006/relationships" type="pie" r:blip="">
                <dgm:adjLst>
                  <dgm:adj idx="1" val="210"/>
                  <dgm:adj idx="2" val="270"/>
                </dgm:adjLst>
              </dgm:shape>
            </dgm:if>
            <dgm:else name="Name147">
              <dgm:shape xmlns:r="http://schemas.openxmlformats.org/officeDocument/2006/relationships" type="pie" r:blip="">
                <dgm:adjLst>
                  <dgm:adj idx="1" val="167.1429"/>
                  <dgm:adj idx="2" val="218.5714"/>
                </dgm:adjLst>
              </dgm:shape>
            </dgm:else>
          </dgm:choose>
          <dgm:choose name="Name148">
            <dgm:if name="Name149" func="var" arg="dir" op="equ" val="norm">
              <dgm:presOf axis="ch desOrSelf" ptType="node node" st="6 1" cnt="1 0"/>
            </dgm:if>
            <dgm:else name="Name150">
              <dgm:choose name="Name151">
                <dgm:if name="Name152" axis="ch" ptType="node" func="cnt" op="equ" val="6">
                  <dgm:presOf axis="ch desOrSelf" ptType="node node" st="1 1" cnt="1 0"/>
                </dgm:if>
                <dgm:else name="Name153">
                  <dgm:presOf axis="ch desOrSelf" ptType="node node" st="2 1" cnt="1 0"/>
                </dgm:else>
              </dgm:choose>
            </dgm:else>
          </dgm:choose>
          <dgm:constrLst/>
          <dgm:ruleLst/>
        </dgm:layoutNode>
        <dgm:layoutNode name="dummy6a" moveWith="wedge6">
          <dgm:alg type="sp"/>
          <dgm:shape xmlns:r="http://schemas.openxmlformats.org/officeDocument/2006/relationships" r:blip="">
            <dgm:adjLst/>
          </dgm:shape>
          <dgm:presOf/>
          <dgm:constrLst>
            <dgm:constr type="w" val="1"/>
            <dgm:constr type="h" val="1"/>
          </dgm:constrLst>
          <dgm:ruleLst/>
        </dgm:layoutNode>
        <dgm:layoutNode name="dummy6b" moveWith="wedge6">
          <dgm:alg type="sp"/>
          <dgm:shape xmlns:r="http://schemas.openxmlformats.org/officeDocument/2006/relationships" r:blip="">
            <dgm:adjLst/>
          </dgm:shape>
          <dgm:presOf/>
          <dgm:constrLst>
            <dgm:constr type="w" val="1"/>
            <dgm:constr type="h" val="1"/>
          </dgm:constrLst>
          <dgm:ruleLst/>
        </dgm:layoutNode>
        <dgm:layoutNode name="wedge6Tx" moveWith="wedge6">
          <dgm:varLst>
            <dgm:chMax val="0"/>
            <dgm:chPref val="0"/>
            <dgm:bulletEnabled val="1"/>
          </dgm:varLst>
          <dgm:alg type="tx"/>
          <dgm:shape xmlns:r="http://schemas.openxmlformats.org/officeDocument/2006/relationships" type="rect" r:blip="" hideGeom="1">
            <dgm:adjLst/>
          </dgm:shape>
          <dgm:choose name="Name154">
            <dgm:if name="Name155" func="var" arg="dir" op="equ" val="norm">
              <dgm:presOf axis="ch desOrSelf" ptType="node node" st="6 1" cnt="1 0"/>
            </dgm:if>
            <dgm:else name="Name156">
              <dgm:choose name="Name157">
                <dgm:if name="Name158" axis="ch" ptType="node" func="cnt" op="equ" val="6">
                  <dgm:presOf axis="ch desOrSelf" ptType="node node" st="1 1" cnt="1 0"/>
                </dgm:if>
                <dgm:else name="Name159">
                  <dgm:presOf axis="ch desOrSelf" ptType="node node" st="2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60"/>
    </dgm:choose>
    <dgm:choose name="Name161">
      <dgm:if name="Name162" axis="ch" ptType="node" func="cnt" op="gte" val="7">
        <dgm:layoutNode name="wedge7">
          <dgm:alg type="sp"/>
          <dgm:shape xmlns:r="http://schemas.openxmlformats.org/officeDocument/2006/relationships" type="pie" r:blip="">
            <dgm:adjLst>
              <dgm:adj idx="1" val="218.5714"/>
              <dgm:adj idx="2" val="270"/>
            </dgm:adjLst>
          </dgm:shape>
          <dgm:choose name="Name163">
            <dgm:if name="Name164" func="var" arg="dir" op="equ" val="norm">
              <dgm:presOf axis="ch desOrSelf" ptType="node node" st="7 1" cnt="1 0"/>
            </dgm:if>
            <dgm:else name="Name165">
              <dgm:presOf axis="ch desOrSelf" ptType="node node" st="1 1" cnt="1 0"/>
            </dgm:else>
          </dgm:choose>
          <dgm:constrLst/>
          <dgm:ruleLst/>
        </dgm:layoutNode>
        <dgm:layoutNode name="dummy7a" moveWith="wedge7">
          <dgm:alg type="sp"/>
          <dgm:shape xmlns:r="http://schemas.openxmlformats.org/officeDocument/2006/relationships" r:blip="">
            <dgm:adjLst/>
          </dgm:shape>
          <dgm:presOf/>
          <dgm:constrLst>
            <dgm:constr type="w" val="1"/>
            <dgm:constr type="h" val="1"/>
          </dgm:constrLst>
          <dgm:ruleLst/>
        </dgm:layoutNode>
        <dgm:layoutNode name="dummy7b" moveWith="wedge7">
          <dgm:alg type="sp"/>
          <dgm:shape xmlns:r="http://schemas.openxmlformats.org/officeDocument/2006/relationships" r:blip="">
            <dgm:adjLst/>
          </dgm:shape>
          <dgm:presOf/>
          <dgm:constrLst>
            <dgm:constr type="w" val="1"/>
            <dgm:constr type="h" val="1"/>
          </dgm:constrLst>
          <dgm:ruleLst/>
        </dgm:layoutNode>
        <dgm:layoutNode name="wedge7Tx" moveWith="wedge7">
          <dgm:varLst>
            <dgm:chMax val="0"/>
            <dgm:chPref val="0"/>
            <dgm:bulletEnabled val="1"/>
          </dgm:varLst>
          <dgm:alg type="tx"/>
          <dgm:shape xmlns:r="http://schemas.openxmlformats.org/officeDocument/2006/relationships" type="rect" r:blip="" hideGeom="1">
            <dgm:adjLst/>
          </dgm:shape>
          <dgm:choose name="Name166">
            <dgm:if name="Name167" func="var" arg="dir" op="equ" val="norm">
              <dgm:presOf axis="ch desOrSelf" ptType="node node" st="7 1" cnt="1 0"/>
            </dgm:if>
            <dgm:else name="Name168">
              <dgm:presOf axis="ch desOrSelf" ptType="node node" st="1 1" cnt="1 0"/>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69"/>
    </dgm:choose>
    <dgm:choose name="Name170">
      <dgm:if name="Name171" axis="ch" ptType="node" func="cnt" op="equ" val="1">
        <dgm:forEach name="Name172" axis="ch" ptType="sibTrans" hideLastTrans="0" cnt="1">
          <dgm:layoutNode name="arrowWedge1single" styleLbl="fgSibTrans2D1">
            <dgm:choose name="Name173">
              <dgm:if name="Name174" func="var" arg="dir" op="equ" val="norm">
                <dgm:alg type="conn">
                  <dgm:param type="connRout" val="longCurve"/>
                  <dgm:param type="srcNode" val="dummy1a"/>
                  <dgm:param type="dstNode" val="dummy1b"/>
                  <dgm:param type="begPts" val="tL"/>
                  <dgm:param type="endPts" val="tR"/>
                  <dgm:param type="begSty" val="arr"/>
                  <dgm:param type="endSty" val="noArr"/>
                </dgm:alg>
              </dgm:if>
              <dgm:else name="Name175">
                <dgm:alg type="conn">
                  <dgm:param type="connRout" val="longCurve"/>
                  <dgm:param type="srcNode" val="dummy1a"/>
                  <dgm:param type="dstNode" val="dummy1b"/>
                  <dgm:param type="begPts" val="tL"/>
                  <dgm:param type="endPts" val="tR"/>
                  <dgm:param type="begSty" val="noArr"/>
                  <dgm:param type="endSty" val="arr"/>
                </dgm:alg>
              </dgm:else>
            </dgm:choose>
            <dgm:shape xmlns:r="http://schemas.openxmlformats.org/officeDocument/2006/relationships" type="conn" r:blip="">
              <dgm:adjLst/>
            </dgm:shape>
            <dgm:presOf/>
            <dgm:constrLst>
              <dgm:constr type="w" val="1"/>
              <dgm:constr type="begPad"/>
              <dgm:constr type="endPad"/>
            </dgm:constrLst>
            <dgm:ruleLst/>
          </dgm:layoutNode>
        </dgm:forEach>
      </dgm:if>
      <dgm:if name="Name176" axis="ch" ptType="node" func="cnt" op="gte" val="2">
        <dgm:forEach name="Name177" axis="ch" ptType="sibTrans" hideLastTrans="0" cnt="1">
          <dgm:layoutNode name="arrowWedge1" styleLbl="fgSibTrans2D1">
            <dgm:choose name="Name178">
              <dgm:if name="Name179" func="var" arg="dir" op="equ" val="norm">
                <dgm:alg type="conn">
                  <dgm:param type="connRout" val="curve"/>
                  <dgm:param type="srcNode" val="dummy1a"/>
                  <dgm:param type="dstNode" val="dummy1b"/>
                  <dgm:param type="begPts" val="tL"/>
                  <dgm:param type="endPts" val="tL"/>
                  <dgm:param type="begSty" val="noArr"/>
                  <dgm:param type="endSty" val="arr"/>
                </dgm:alg>
              </dgm:if>
              <dgm:else name="Name180">
                <dgm:alg type="conn">
                  <dgm:param type="connRout" val="curve"/>
                  <dgm:param type="srcNode" val="dummy1a"/>
                  <dgm:param type="dstNode" val="dummy1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if>
      <dgm:else name="Name181"/>
    </dgm:choose>
    <dgm:forEach name="Name182" axis="ch" ptType="sibTrans" hideLastTrans="0" st="2" cnt="1">
      <dgm:layoutNode name="arrowWedge2" styleLbl="fgSibTrans2D1">
        <dgm:choose name="Name183">
          <dgm:if name="Name184" func="var" arg="dir" op="equ" val="norm">
            <dgm:alg type="conn">
              <dgm:param type="connRout" val="curve"/>
              <dgm:param type="srcNode" val="dummy2a"/>
              <dgm:param type="dstNode" val="dummy2b"/>
              <dgm:param type="begPts" val="tL"/>
              <dgm:param type="endPts" val="tL"/>
              <dgm:param type="begSty" val="noArr"/>
              <dgm:param type="endSty" val="arr"/>
            </dgm:alg>
          </dgm:if>
          <dgm:else name="Name185">
            <dgm:alg type="conn">
              <dgm:param type="connRout" val="curve"/>
              <dgm:param type="srcNode" val="dummy2a"/>
              <dgm:param type="dstNode" val="dummy2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86" axis="ch" ptType="sibTrans" hideLastTrans="0" st="3" cnt="1">
      <dgm:layoutNode name="arrowWedge3" styleLbl="fgSibTrans2D1">
        <dgm:choose name="Name187">
          <dgm:if name="Name188" func="var" arg="dir" op="equ" val="norm">
            <dgm:alg type="conn">
              <dgm:param type="connRout" val="curve"/>
              <dgm:param type="srcNode" val="dummy3a"/>
              <dgm:param type="dstNode" val="dummy3b"/>
              <dgm:param type="begPts" val="tL"/>
              <dgm:param type="endPts" val="tL"/>
              <dgm:param type="begSty" val="noArr"/>
              <dgm:param type="endSty" val="arr"/>
            </dgm:alg>
          </dgm:if>
          <dgm:else name="Name189">
            <dgm:alg type="conn">
              <dgm:param type="connRout" val="curve"/>
              <dgm:param type="srcNode" val="dummy3a"/>
              <dgm:param type="dstNode" val="dummy3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0" axis="ch" ptType="sibTrans" hideLastTrans="0" st="4" cnt="1">
      <dgm:layoutNode name="arrowWedge4" styleLbl="fgSibTrans2D1">
        <dgm:choose name="Name191">
          <dgm:if name="Name192" func="var" arg="dir" op="equ" val="norm">
            <dgm:alg type="conn">
              <dgm:param type="connRout" val="curve"/>
              <dgm:param type="srcNode" val="dummy4a"/>
              <dgm:param type="dstNode" val="dummy4b"/>
              <dgm:param type="begPts" val="tL"/>
              <dgm:param type="endPts" val="tL"/>
              <dgm:param type="begSty" val="noArr"/>
              <dgm:param type="endSty" val="arr"/>
            </dgm:alg>
          </dgm:if>
          <dgm:else name="Name193">
            <dgm:alg type="conn">
              <dgm:param type="connRout" val="curve"/>
              <dgm:param type="srcNode" val="dummy4a"/>
              <dgm:param type="dstNode" val="dummy4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4" axis="ch" ptType="sibTrans" hideLastTrans="0" st="5" cnt="1">
      <dgm:layoutNode name="arrowWedge5" styleLbl="fgSibTrans2D1">
        <dgm:choose name="Name195">
          <dgm:if name="Name196" func="var" arg="dir" op="equ" val="norm">
            <dgm:alg type="conn">
              <dgm:param type="connRout" val="curve"/>
              <dgm:param type="srcNode" val="dummy5a"/>
              <dgm:param type="dstNode" val="dummy5b"/>
              <dgm:param type="begPts" val="tL"/>
              <dgm:param type="endPts" val="tL"/>
              <dgm:param type="begSty" val="noArr"/>
              <dgm:param type="endSty" val="arr"/>
            </dgm:alg>
          </dgm:if>
          <dgm:else name="Name197">
            <dgm:alg type="conn">
              <dgm:param type="connRout" val="curve"/>
              <dgm:param type="srcNode" val="dummy5a"/>
              <dgm:param type="dstNode" val="dummy5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8" axis="ch" ptType="sibTrans" hideLastTrans="0" st="6" cnt="1">
      <dgm:layoutNode name="arrowWedge6" styleLbl="fgSibTrans2D1">
        <dgm:choose name="Name199">
          <dgm:if name="Name200" func="var" arg="dir" op="equ" val="norm">
            <dgm:alg type="conn">
              <dgm:param type="connRout" val="curve"/>
              <dgm:param type="srcNode" val="dummy6a"/>
              <dgm:param type="dstNode" val="dummy6b"/>
              <dgm:param type="begPts" val="tL"/>
              <dgm:param type="endPts" val="tL"/>
              <dgm:param type="begSty" val="noArr"/>
              <dgm:param type="endSty" val="arr"/>
            </dgm:alg>
          </dgm:if>
          <dgm:else name="Name201">
            <dgm:alg type="conn">
              <dgm:param type="connRout" val="curve"/>
              <dgm:param type="srcNode" val="dummy6a"/>
              <dgm:param type="dstNode" val="dummy6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202" axis="ch" ptType="sibTrans" hideLastTrans="0" st="7" cnt="1">
      <dgm:layoutNode name="arrowWedge7" styleLbl="fgSibTrans2D1">
        <dgm:choose name="Name203">
          <dgm:if name="Name204" func="var" arg="dir" op="equ" val="norm">
            <dgm:alg type="conn">
              <dgm:param type="connRout" val="curve"/>
              <dgm:param type="srcNode" val="dummy7a"/>
              <dgm:param type="dstNode" val="dummy7b"/>
              <dgm:param type="begPts" val="tL"/>
              <dgm:param type="endPts" val="tL"/>
              <dgm:param type="begSty" val="noArr"/>
              <dgm:param type="endSty" val="arr"/>
            </dgm:alg>
          </dgm:if>
          <dgm:else name="Name205">
            <dgm:alg type="conn">
              <dgm:param type="connRout" val="curve"/>
              <dgm:param type="srcNode" val="dummy7a"/>
              <dgm:param type="dstNode" val="dummy7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layoutNode>
</dgm:layoutDef>
</file>

<file path=ppt/diagrams/layout3.xml><?xml version="1.0" encoding="utf-8"?>
<dgm:layoutDef xmlns:dgm="http://schemas.openxmlformats.org/drawingml/2006/diagram" xmlns:a="http://schemas.openxmlformats.org/drawingml/2006/main" uniqueId="urn:microsoft.com/office/officeart/2005/8/layout/hChevron3">
  <dgm:title val=""/>
  <dgm:desc val=""/>
  <dgm:catLst>
    <dgm:cat type="process" pri="10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root des" func="maxDepth" op="gte" val="2">
        <dgm:constrLst>
          <dgm:constr type="w" for="ch" forName="parAndChTx" refType="w"/>
          <dgm:constr type="primFontSz" for="ch" ptType="node" op="equ"/>
          <dgm:constr type="w" for="ch" forName="parAndChSpace" refType="w" refFor="ch" refForName="parAndChTx" fact="-0.2"/>
          <dgm:constr type="w" for="ch" ptType="sibTrans" op="equ"/>
        </dgm:constrLst>
        <dgm:ruleLst/>
        <dgm:forEach name="Name6" axis="ch" ptType="node">
          <dgm:layoutNode name="parAndChTx">
            <dgm:varLst>
              <dgm:bulletEnabled val="1"/>
            </dgm:varLst>
            <dgm:alg type="tx"/>
            <dgm:choose name="Name7">
              <dgm:if name="Name8" func="var" arg="dir" op="equ" val="norm">
                <dgm:choose name="Name9">
                  <dgm:if name="Name10" axis="self" ptType="node" func="pos" op="equ" val="1">
                    <dgm:shape xmlns:r="http://schemas.openxmlformats.org/officeDocument/2006/relationships"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4"/>
                    </dgm:constrLst>
                  </dgm:if>
                  <dgm:else name="Name11">
                    <dgm:shape xmlns:r="http://schemas.openxmlformats.org/officeDocument/2006/relationships"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if>
              <dgm:else name="Name12">
                <dgm:choose name="Name13">
                  <dgm:if name="Name14" axis="self" ptType="node" func="pos" op="equ" val="1">
                    <dgm:shape xmlns:r="http://schemas.openxmlformats.org/officeDocument/2006/relationships" rot="180"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4"/>
                      <dgm:constr type="rMarg" refType="w" fact="0.1"/>
                    </dgm:constrLst>
                  </dgm:if>
                  <dgm:else name="Name15">
                    <dgm:shape xmlns:r="http://schemas.openxmlformats.org/officeDocument/2006/relationships" rot="180"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else>
            </dgm:choose>
            <dgm:ruleLst>
              <dgm:rule type="primFontSz" val="5" fact="NaN" max="NaN"/>
            </dgm:ruleLst>
          </dgm:layoutNode>
          <dgm:forEach name="Name16" axis="followSib" ptType="sibTrans" cnt="1">
            <dgm:layoutNode name="parAndChSpace">
              <dgm:alg type="sp"/>
              <dgm:shape xmlns:r="http://schemas.openxmlformats.org/officeDocument/2006/relationships" r:blip="">
                <dgm:adjLst/>
              </dgm:shape>
              <dgm:presOf/>
              <dgm:constrLst/>
              <dgm:ruleLst/>
            </dgm:layoutNode>
          </dgm:forEach>
        </dgm:forEach>
      </dgm:if>
      <dgm:else name="Name17">
        <dgm:constrLst>
          <dgm:constr type="w" for="ch" forName="parTxOnly" refType="w"/>
          <dgm:constr type="primFontSz" for="ch" ptType="node" op="equ"/>
          <dgm:constr type="w" for="ch" forName="parSpace" refType="w" refFor="ch" refForName="parTxOnly" fact="-0.2"/>
          <dgm:constr type="w" for="ch" ptType="sibTrans" op="equ"/>
        </dgm:constrLst>
        <dgm:ruleLst/>
        <dgm:forEach name="Name18" axis="ch" ptType="node">
          <dgm:layoutNode name="parTxOnly">
            <dgm:varLst>
              <dgm:bulletEnabled val="1"/>
            </dgm:varLst>
            <dgm:alg type="tx"/>
            <dgm:presOf axis="desOrSelf" ptType="node"/>
            <dgm:choose name="Name19">
              <dgm:if name="Name20" func="var" arg="dir" op="equ" val="norm">
                <dgm:choose name="Name21">
                  <dgm:if name="Name22" axis="self" ptType="node" func="pos" op="equ" val="1">
                    <dgm:shape xmlns:r="http://schemas.openxmlformats.org/officeDocument/2006/relationships" type="homePlate" r:blip="">
                      <dgm:adjLst/>
                    </dgm:shape>
                    <dgm:constrLst>
                      <dgm:constr type="h" refType="w" op="equ" fact="0.4"/>
                      <dgm:constr type="primFontSz" val="65"/>
                      <dgm:constr type="tMarg" refType="primFontSz" fact="0.21"/>
                      <dgm:constr type="bMarg" refType="primFontSz" fact="0.21"/>
                      <dgm:constr type="lMarg" refType="primFontSz" fact="0.42"/>
                      <dgm:constr type="rMarg" refType="primFontSz" fact="0.105"/>
                    </dgm:constrLst>
                  </dgm:if>
                  <dgm:else name="Name23">
                    <dgm:shape xmlns:r="http://schemas.openxmlformats.org/officeDocument/2006/relationships" type="chevron" r:blip="">
                      <dgm:adjLst/>
                    </dgm:shape>
                    <dgm:constrLst>
                      <dgm:constr type="h" refType="w" op="equ" fact="0.4"/>
                      <dgm:constr type="primFontSz" val="65"/>
                      <dgm:constr type="tMarg" refType="primFontSz" fact="0.21"/>
                      <dgm:constr type="bMarg" refType="primFontSz" fact="0.21"/>
                      <dgm:constr type="lMarg" refType="primFontSz" fact="0.315"/>
                      <dgm:constr type="rMarg" refType="primFontSz" fact="0.105"/>
                    </dgm:constrLst>
                  </dgm:else>
                </dgm:choose>
              </dgm:if>
              <dgm:else name="Name24">
                <dgm:choose name="Name25">
                  <dgm:if name="Name26" axis="self" ptType="node" func="pos" op="equ" val="1">
                    <dgm:shape xmlns:r="http://schemas.openxmlformats.org/officeDocument/2006/relationships" rot="180" type="homePlate"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42"/>
                    </dgm:constrLst>
                  </dgm:if>
                  <dgm:else name="Name27">
                    <dgm:shape xmlns:r="http://schemas.openxmlformats.org/officeDocument/2006/relationships" rot="180" type="chevron"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315"/>
                    </dgm:constrLst>
                  </dgm:else>
                </dgm:choose>
              </dgm:else>
            </dgm:choose>
            <dgm:ruleLst>
              <dgm:rule type="primFontSz" val="5" fact="NaN" max="NaN"/>
            </dgm:ruleLst>
          </dgm:layoutNode>
          <dgm:forEach name="Name28" axis="followSib" ptType="sibTrans" cnt="1">
            <dgm:layoutNode name="parSpace">
              <dgm:alg type="sp"/>
              <dgm:shape xmlns:r="http://schemas.openxmlformats.org/officeDocument/2006/relationships" r:blip="">
                <dgm:adjLst/>
              </dgm:shape>
              <dgm:presOf/>
              <dgm:constrLst/>
              <dgm:ruleLst/>
            </dgm:layoutNode>
          </dgm:forEach>
        </dgm:forEach>
      </dgm:else>
    </dgm:choose>
  </dgm:layoutNode>
</dgm:layoutDef>
</file>

<file path=ppt/diagrams/layout4.xml><?xml version="1.0" encoding="utf-8"?>
<dgm:layoutDef xmlns:dgm="http://schemas.openxmlformats.org/drawingml/2006/diagram" xmlns:a="http://schemas.openxmlformats.org/drawingml/2006/main" uniqueId="urn:microsoft.com/office/officeart/2005/8/layout/cycle1">
  <dgm:title val=""/>
  <dgm:desc val=""/>
  <dgm:catLst>
    <dgm:cat type="cycle" pri="2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alg type="cycle">
          <dgm:param type="stAng" val="0"/>
          <dgm:param type="spanAng" val="360"/>
        </dgm:alg>
      </dgm:if>
      <dgm:else name="Name2">
        <dgm:alg type="cycle">
          <dgm:param type="stAng" val="0"/>
          <dgm:param type="spanAng" val="-360"/>
        </dgm:alg>
      </dgm:else>
    </dgm:choose>
    <dgm:shape xmlns:r="http://schemas.openxmlformats.org/officeDocument/2006/relationships" r:blip="">
      <dgm:adjLst/>
    </dgm:shape>
    <dgm:presOf/>
    <dgm:choose name="Name3">
      <dgm:if name="Name4" func="var" arg="dir" op="equ" val="norm">
        <dgm:constrLst>
          <dgm:constr type="diam" val="1"/>
          <dgm:constr type="w" for="ch" forName="node" refType="w"/>
          <dgm:constr type="w" for="ch" ptType="sibTrans" refType="w" refFor="ch" refForName="node" fact="0.5"/>
          <dgm:constr type="h" for="ch" ptType="sibTrans" op="equ"/>
          <dgm:constr type="diam" for="ch" ptType="sibTrans" refType="diam" op="equ"/>
          <dgm:constr type="sibSp" refType="w" refFor="ch" refForName="node" fact="0.15"/>
          <dgm:constr type="w" for="ch" forName="dummy" refType="sibSp" fact="2.8"/>
          <dgm:constr type="primFontSz" for="ch" forName="node" op="equ" val="65"/>
        </dgm:constrLst>
      </dgm:if>
      <dgm:else name="Name5">
        <dgm:constrLst>
          <dgm:constr type="diam" val="1"/>
          <dgm:constr type="w" for="ch" forName="node" refType="w"/>
          <dgm:constr type="w" for="ch" ptType="sibTrans" refType="w" refFor="ch" refForName="node" fact="0.5"/>
          <dgm:constr type="h" for="ch" ptType="sibTrans" op="equ"/>
          <dgm:constr type="diam" for="ch" ptType="sibTrans" refType="diam" op="equ" fact="-1"/>
          <dgm:constr type="sibSp" refType="w" refFor="ch" refForName="node" fact="0.15"/>
          <dgm:constr type="w" for="ch" forName="dummy" refType="sibSp" fact="2.8"/>
          <dgm:constr type="primFontSz" for="ch" forName="node" op="equ" val="65"/>
        </dgm:constrLst>
      </dgm:else>
    </dgm:choose>
    <dgm:ruleLst>
      <dgm:rule type="diam" val="INF" fact="NaN" max="NaN"/>
    </dgm:ruleLst>
    <dgm:forEach name="nodesForEach" axis="ch" ptType="node">
      <dgm:choose name="Name6">
        <dgm:if name="Name7" axis="par ch" ptType="doc node" func="cnt" op="gt" val="1">
          <dgm:layoutNode name="dummy">
            <dgm:alg type="sp"/>
            <dgm:shape xmlns:r="http://schemas.openxmlformats.org/officeDocument/2006/relationships" r:blip="">
              <dgm:adjLst/>
            </dgm:shape>
            <dgm:presOf/>
            <dgm:constrLst>
              <dgm:constr type="h" refType="w"/>
            </dgm:constrLst>
            <dgm:ruleLst/>
          </dgm:layoutNode>
        </dgm:if>
        <dgm:else name="Name8"/>
      </dgm:choose>
      <dgm:layoutNode name="node" styleLbl="revTx">
        <dgm:varLst>
          <dgm:bulletEnabled val="1"/>
        </dgm:varLst>
        <dgm:alg type="tx">
          <dgm:param type="txAnchorVertCh" val="mid"/>
        </dgm:alg>
        <dgm:shape xmlns:r="http://schemas.openxmlformats.org/officeDocument/2006/relationships" type="rect" r:blip="">
          <dgm:adjLst/>
        </dgm:shape>
        <dgm:presOf axis="desOrSelf" ptType="node"/>
        <dgm:constrLst>
          <dgm:constr type="h" refType="w"/>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9">
        <dgm:if name="Name10" axis="par ch" ptType="doc node" func="cnt" op="gt" val="1">
          <dgm:forEach name="Name11" axis="followSib" ptType="sibTrans" hideLastTrans="0" cnt="1">
            <dgm:layoutNode name="sibTrans" styleLbl="node1">
              <dgm:alg type="conn">
                <dgm:param type="connRout" val="curve"/>
                <dgm:param type="begPts" val="radial"/>
                <dgm:param type="endPts" val="radial"/>
              </dgm:alg>
              <dgm:shape xmlns:r="http://schemas.openxmlformats.org/officeDocument/2006/relationships" type="conn" r:blip="">
                <dgm:adjLst/>
              </dgm:shape>
              <dgm:presOf axis="self"/>
              <dgm:constrLst>
                <dgm:constr type="h" refType="w" fact="0.65"/>
                <dgm:constr type="begPad"/>
                <dgm:constr type="endPad"/>
              </dgm:constrLst>
              <dgm:ruleLst/>
            </dgm:layoutNode>
          </dgm:forEach>
        </dgm:if>
        <dgm:else name="Name12"/>
      </dgm:choose>
    </dgm:forEach>
  </dgm:layoutNode>
</dgm:layoutDef>
</file>

<file path=ppt/diagrams/layout5.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52FDF23-9F9F-41DB-8B2D-0972AA322777}" type="datetimeFigureOut">
              <a:rPr lang="en-US" smtClean="0"/>
              <a:t>5/22/2021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7B167DD-5625-43DE-9DFD-FF6C488A0DA8}" type="slidenum">
              <a:rPr lang="en-US" smtClean="0"/>
              <a:t>‹#›</a:t>
            </a:fld>
            <a:endParaRPr lang="en-US"/>
          </a:p>
        </p:txBody>
      </p:sp>
    </p:spTree>
    <p:extLst>
      <p:ext uri="{BB962C8B-B14F-4D97-AF65-F5344CB8AC3E}">
        <p14:creationId xmlns:p14="http://schemas.microsoft.com/office/powerpoint/2010/main" val="374161957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741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smtClean="0"/>
          </a:p>
        </p:txBody>
      </p:sp>
      <p:sp>
        <p:nvSpPr>
          <p:cNvPr id="1741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defTabSz="4572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defTabSz="4572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defTabSz="4572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defTabSz="4572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2B48B59E-9B79-44FD-9594-10412C4811CD}" type="slidenum">
              <a:rPr lang="en-US" altLang="en-US"/>
              <a:pPr>
                <a:spcBef>
                  <a:spcPct val="0"/>
                </a:spcBef>
              </a:pPr>
              <a:t>10</a:t>
            </a:fld>
            <a:endParaRPr lang="en-US" altLang="en-US"/>
          </a:p>
        </p:txBody>
      </p:sp>
    </p:spTree>
    <p:extLst>
      <p:ext uri="{BB962C8B-B14F-4D97-AF65-F5344CB8AC3E}">
        <p14:creationId xmlns:p14="http://schemas.microsoft.com/office/powerpoint/2010/main" val="299233542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a:p>
        </p:txBody>
      </p:sp>
      <p:sp>
        <p:nvSpPr>
          <p:cNvPr id="4" name="Slide Number Placeholder 3"/>
          <p:cNvSpPr>
            <a:spLocks noGrp="1"/>
          </p:cNvSpPr>
          <p:nvPr>
            <p:ph type="sldNum" sz="quarter" idx="10"/>
          </p:nvPr>
        </p:nvSpPr>
        <p:spPr/>
        <p:txBody>
          <a:bodyPr/>
          <a:lstStyle/>
          <a:p>
            <a:fld id="{A7B167DD-5625-43DE-9DFD-FF6C488A0DA8}" type="slidenum">
              <a:rPr lang="en-US" smtClean="0"/>
              <a:t>11</a:t>
            </a:fld>
            <a:endParaRPr lang="en-US"/>
          </a:p>
        </p:txBody>
      </p:sp>
    </p:spTree>
    <p:extLst>
      <p:ext uri="{BB962C8B-B14F-4D97-AF65-F5344CB8AC3E}">
        <p14:creationId xmlns:p14="http://schemas.microsoft.com/office/powerpoint/2010/main" val="397766272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7743ECF8-C199-4370-8669-C87C75220489}"/>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xmlns="" id="{2C6904CB-155D-48D1-9235-9895E68D81F9}"/>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xmlns="" id="{F722971D-03E6-4A8C-8408-5C734DD27E4B}"/>
              </a:ext>
            </a:extLst>
          </p:cNvPr>
          <p:cNvSpPr>
            <a:spLocks noGrp="1"/>
          </p:cNvSpPr>
          <p:nvPr>
            <p:ph type="dt" sz="half" idx="10"/>
          </p:nvPr>
        </p:nvSpPr>
        <p:spPr/>
        <p:txBody>
          <a:bodyPr/>
          <a:lstStyle/>
          <a:p>
            <a:fld id="{B7E312C3-542B-4B3F-AE87-A21F4EED12EF}" type="datetimeFigureOut">
              <a:rPr lang="en-IN" smtClean="0"/>
              <a:t>22-05-2021</a:t>
            </a:fld>
            <a:endParaRPr lang="en-IN"/>
          </a:p>
        </p:txBody>
      </p:sp>
      <p:sp>
        <p:nvSpPr>
          <p:cNvPr id="5" name="Footer Placeholder 4">
            <a:extLst>
              <a:ext uri="{FF2B5EF4-FFF2-40B4-BE49-F238E27FC236}">
                <a16:creationId xmlns:a16="http://schemas.microsoft.com/office/drawing/2014/main" xmlns="" id="{5F436DC5-EE49-45AB-A9F8-0F94235F6021}"/>
              </a:ext>
            </a:extLst>
          </p:cNvPr>
          <p:cNvSpPr>
            <a:spLocks noGrp="1"/>
          </p:cNvSpPr>
          <p:nvPr>
            <p:ph type="ftr" sz="quarter" idx="11"/>
          </p:nvPr>
        </p:nvSpPr>
        <p:spPr/>
        <p:txBody>
          <a:bodyPr/>
          <a:lstStyle/>
          <a:p>
            <a:endParaRPr lang="en-IN"/>
          </a:p>
        </p:txBody>
      </p:sp>
      <p:sp>
        <p:nvSpPr>
          <p:cNvPr id="6" name="Slide Number Placeholder 5">
            <a:extLst>
              <a:ext uri="{FF2B5EF4-FFF2-40B4-BE49-F238E27FC236}">
                <a16:creationId xmlns:a16="http://schemas.microsoft.com/office/drawing/2014/main" xmlns="" id="{5CBEBC68-08A2-4C5C-8E63-CFA4986BD82E}"/>
              </a:ext>
            </a:extLst>
          </p:cNvPr>
          <p:cNvSpPr>
            <a:spLocks noGrp="1"/>
          </p:cNvSpPr>
          <p:nvPr>
            <p:ph type="sldNum" sz="quarter" idx="12"/>
          </p:nvPr>
        </p:nvSpPr>
        <p:spPr/>
        <p:txBody>
          <a:bodyPr/>
          <a:lstStyle/>
          <a:p>
            <a:fld id="{8B53F1D8-E8DE-4597-BECE-82F030165EBF}" type="slidenum">
              <a:rPr lang="en-IN" smtClean="0"/>
              <a:t>‹#›</a:t>
            </a:fld>
            <a:endParaRPr lang="en-IN"/>
          </a:p>
        </p:txBody>
      </p:sp>
    </p:spTree>
    <p:extLst>
      <p:ext uri="{BB962C8B-B14F-4D97-AF65-F5344CB8AC3E}">
        <p14:creationId xmlns:p14="http://schemas.microsoft.com/office/powerpoint/2010/main" val="426315299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373F62F9-3688-45FF-9F78-7B1970798A31}"/>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xmlns="" id="{C93A4DFF-02A8-49DB-9EA9-319B97C21BF8}"/>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4B50C5F5-25D9-4D67-96D2-7E69A647A795}"/>
              </a:ext>
            </a:extLst>
          </p:cNvPr>
          <p:cNvSpPr>
            <a:spLocks noGrp="1"/>
          </p:cNvSpPr>
          <p:nvPr>
            <p:ph type="dt" sz="half" idx="10"/>
          </p:nvPr>
        </p:nvSpPr>
        <p:spPr/>
        <p:txBody>
          <a:bodyPr/>
          <a:lstStyle/>
          <a:p>
            <a:fld id="{B7E312C3-542B-4B3F-AE87-A21F4EED12EF}" type="datetimeFigureOut">
              <a:rPr lang="en-IN" smtClean="0"/>
              <a:t>22-05-2021</a:t>
            </a:fld>
            <a:endParaRPr lang="en-IN"/>
          </a:p>
        </p:txBody>
      </p:sp>
      <p:sp>
        <p:nvSpPr>
          <p:cNvPr id="5" name="Footer Placeholder 4">
            <a:extLst>
              <a:ext uri="{FF2B5EF4-FFF2-40B4-BE49-F238E27FC236}">
                <a16:creationId xmlns:a16="http://schemas.microsoft.com/office/drawing/2014/main" xmlns="" id="{39A4E0CD-6730-4699-98C2-DC4DF21C5C7D}"/>
              </a:ext>
            </a:extLst>
          </p:cNvPr>
          <p:cNvSpPr>
            <a:spLocks noGrp="1"/>
          </p:cNvSpPr>
          <p:nvPr>
            <p:ph type="ftr" sz="quarter" idx="11"/>
          </p:nvPr>
        </p:nvSpPr>
        <p:spPr/>
        <p:txBody>
          <a:bodyPr/>
          <a:lstStyle/>
          <a:p>
            <a:endParaRPr lang="en-IN"/>
          </a:p>
        </p:txBody>
      </p:sp>
      <p:sp>
        <p:nvSpPr>
          <p:cNvPr id="6" name="Slide Number Placeholder 5">
            <a:extLst>
              <a:ext uri="{FF2B5EF4-FFF2-40B4-BE49-F238E27FC236}">
                <a16:creationId xmlns:a16="http://schemas.microsoft.com/office/drawing/2014/main" xmlns="" id="{639BC2D8-9D51-4820-A8D0-7587C73B6A1A}"/>
              </a:ext>
            </a:extLst>
          </p:cNvPr>
          <p:cNvSpPr>
            <a:spLocks noGrp="1"/>
          </p:cNvSpPr>
          <p:nvPr>
            <p:ph type="sldNum" sz="quarter" idx="12"/>
          </p:nvPr>
        </p:nvSpPr>
        <p:spPr/>
        <p:txBody>
          <a:bodyPr/>
          <a:lstStyle/>
          <a:p>
            <a:fld id="{8B53F1D8-E8DE-4597-BECE-82F030165EBF}" type="slidenum">
              <a:rPr lang="en-IN" smtClean="0"/>
              <a:t>‹#›</a:t>
            </a:fld>
            <a:endParaRPr lang="en-IN"/>
          </a:p>
        </p:txBody>
      </p:sp>
    </p:spTree>
    <p:extLst>
      <p:ext uri="{BB962C8B-B14F-4D97-AF65-F5344CB8AC3E}">
        <p14:creationId xmlns:p14="http://schemas.microsoft.com/office/powerpoint/2010/main" val="96147876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xmlns="" id="{50220997-BAAC-4FA9-B862-1FBC14643ACC}"/>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xmlns="" id="{9E0AAC1F-8942-45C0-B0D2-9F2BBB396F46}"/>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191B37DC-839C-49B0-9D4E-F4FFD6AFAA4F}"/>
              </a:ext>
            </a:extLst>
          </p:cNvPr>
          <p:cNvSpPr>
            <a:spLocks noGrp="1"/>
          </p:cNvSpPr>
          <p:nvPr>
            <p:ph type="dt" sz="half" idx="10"/>
          </p:nvPr>
        </p:nvSpPr>
        <p:spPr/>
        <p:txBody>
          <a:bodyPr/>
          <a:lstStyle/>
          <a:p>
            <a:fld id="{B7E312C3-542B-4B3F-AE87-A21F4EED12EF}" type="datetimeFigureOut">
              <a:rPr lang="en-IN" smtClean="0"/>
              <a:t>22-05-2021</a:t>
            </a:fld>
            <a:endParaRPr lang="en-IN"/>
          </a:p>
        </p:txBody>
      </p:sp>
      <p:sp>
        <p:nvSpPr>
          <p:cNvPr id="5" name="Footer Placeholder 4">
            <a:extLst>
              <a:ext uri="{FF2B5EF4-FFF2-40B4-BE49-F238E27FC236}">
                <a16:creationId xmlns:a16="http://schemas.microsoft.com/office/drawing/2014/main" xmlns="" id="{51C63E55-1EE0-4FA8-AEE3-65185643A8CC}"/>
              </a:ext>
            </a:extLst>
          </p:cNvPr>
          <p:cNvSpPr>
            <a:spLocks noGrp="1"/>
          </p:cNvSpPr>
          <p:nvPr>
            <p:ph type="ftr" sz="quarter" idx="11"/>
          </p:nvPr>
        </p:nvSpPr>
        <p:spPr/>
        <p:txBody>
          <a:bodyPr/>
          <a:lstStyle/>
          <a:p>
            <a:endParaRPr lang="en-IN"/>
          </a:p>
        </p:txBody>
      </p:sp>
      <p:sp>
        <p:nvSpPr>
          <p:cNvPr id="6" name="Slide Number Placeholder 5">
            <a:extLst>
              <a:ext uri="{FF2B5EF4-FFF2-40B4-BE49-F238E27FC236}">
                <a16:creationId xmlns:a16="http://schemas.microsoft.com/office/drawing/2014/main" xmlns="" id="{B3E15F13-6817-43CC-9514-22E20CEC7DE6}"/>
              </a:ext>
            </a:extLst>
          </p:cNvPr>
          <p:cNvSpPr>
            <a:spLocks noGrp="1"/>
          </p:cNvSpPr>
          <p:nvPr>
            <p:ph type="sldNum" sz="quarter" idx="12"/>
          </p:nvPr>
        </p:nvSpPr>
        <p:spPr/>
        <p:txBody>
          <a:bodyPr/>
          <a:lstStyle/>
          <a:p>
            <a:fld id="{8B53F1D8-E8DE-4597-BECE-82F030165EBF}" type="slidenum">
              <a:rPr lang="en-IN" smtClean="0"/>
              <a:t>‹#›</a:t>
            </a:fld>
            <a:endParaRPr lang="en-IN"/>
          </a:p>
        </p:txBody>
      </p:sp>
    </p:spTree>
    <p:extLst>
      <p:ext uri="{BB962C8B-B14F-4D97-AF65-F5344CB8AC3E}">
        <p14:creationId xmlns:p14="http://schemas.microsoft.com/office/powerpoint/2010/main" val="351476013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A7050CE6-1E5D-409E-B688-27361FB8A5C3}"/>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xmlns="" id="{3F397F5B-70CD-426F-A4DC-912E23122826}"/>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A5F86675-23F0-44CB-B878-8F9754BB6C15}"/>
              </a:ext>
            </a:extLst>
          </p:cNvPr>
          <p:cNvSpPr>
            <a:spLocks noGrp="1"/>
          </p:cNvSpPr>
          <p:nvPr>
            <p:ph type="dt" sz="half" idx="10"/>
          </p:nvPr>
        </p:nvSpPr>
        <p:spPr/>
        <p:txBody>
          <a:bodyPr/>
          <a:lstStyle/>
          <a:p>
            <a:fld id="{B7E312C3-542B-4B3F-AE87-A21F4EED12EF}" type="datetimeFigureOut">
              <a:rPr lang="en-IN" smtClean="0"/>
              <a:t>22-05-2021</a:t>
            </a:fld>
            <a:endParaRPr lang="en-IN"/>
          </a:p>
        </p:txBody>
      </p:sp>
      <p:sp>
        <p:nvSpPr>
          <p:cNvPr id="5" name="Footer Placeholder 4">
            <a:extLst>
              <a:ext uri="{FF2B5EF4-FFF2-40B4-BE49-F238E27FC236}">
                <a16:creationId xmlns:a16="http://schemas.microsoft.com/office/drawing/2014/main" xmlns="" id="{638C96D6-56BD-4040-B874-5BA27A8DBBCF}"/>
              </a:ext>
            </a:extLst>
          </p:cNvPr>
          <p:cNvSpPr>
            <a:spLocks noGrp="1"/>
          </p:cNvSpPr>
          <p:nvPr>
            <p:ph type="ftr" sz="quarter" idx="11"/>
          </p:nvPr>
        </p:nvSpPr>
        <p:spPr/>
        <p:txBody>
          <a:bodyPr/>
          <a:lstStyle/>
          <a:p>
            <a:endParaRPr lang="en-IN"/>
          </a:p>
        </p:txBody>
      </p:sp>
      <p:sp>
        <p:nvSpPr>
          <p:cNvPr id="6" name="Slide Number Placeholder 5">
            <a:extLst>
              <a:ext uri="{FF2B5EF4-FFF2-40B4-BE49-F238E27FC236}">
                <a16:creationId xmlns:a16="http://schemas.microsoft.com/office/drawing/2014/main" xmlns="" id="{81985479-E151-4DE0-8148-543F8CB5DEAB}"/>
              </a:ext>
            </a:extLst>
          </p:cNvPr>
          <p:cNvSpPr>
            <a:spLocks noGrp="1"/>
          </p:cNvSpPr>
          <p:nvPr>
            <p:ph type="sldNum" sz="quarter" idx="12"/>
          </p:nvPr>
        </p:nvSpPr>
        <p:spPr/>
        <p:txBody>
          <a:bodyPr/>
          <a:lstStyle/>
          <a:p>
            <a:fld id="{8B53F1D8-E8DE-4597-BECE-82F030165EBF}" type="slidenum">
              <a:rPr lang="en-IN" smtClean="0"/>
              <a:t>‹#›</a:t>
            </a:fld>
            <a:endParaRPr lang="en-IN"/>
          </a:p>
        </p:txBody>
      </p:sp>
    </p:spTree>
    <p:extLst>
      <p:ext uri="{BB962C8B-B14F-4D97-AF65-F5344CB8AC3E}">
        <p14:creationId xmlns:p14="http://schemas.microsoft.com/office/powerpoint/2010/main" val="359166762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4C504C25-EFBB-495B-B55B-C951D087C40F}"/>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xmlns="" id="{5D8E9461-465C-4FBF-AFD8-17321985E9D9}"/>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xmlns="" id="{92987C52-01F0-4AE7-8398-D40A6CDE712C}"/>
              </a:ext>
            </a:extLst>
          </p:cNvPr>
          <p:cNvSpPr>
            <a:spLocks noGrp="1"/>
          </p:cNvSpPr>
          <p:nvPr>
            <p:ph type="dt" sz="half" idx="10"/>
          </p:nvPr>
        </p:nvSpPr>
        <p:spPr/>
        <p:txBody>
          <a:bodyPr/>
          <a:lstStyle/>
          <a:p>
            <a:fld id="{B7E312C3-542B-4B3F-AE87-A21F4EED12EF}" type="datetimeFigureOut">
              <a:rPr lang="en-IN" smtClean="0"/>
              <a:t>22-05-2021</a:t>
            </a:fld>
            <a:endParaRPr lang="en-IN"/>
          </a:p>
        </p:txBody>
      </p:sp>
      <p:sp>
        <p:nvSpPr>
          <p:cNvPr id="5" name="Footer Placeholder 4">
            <a:extLst>
              <a:ext uri="{FF2B5EF4-FFF2-40B4-BE49-F238E27FC236}">
                <a16:creationId xmlns:a16="http://schemas.microsoft.com/office/drawing/2014/main" xmlns="" id="{C45204F9-4332-4FB3-8E57-0B13E405E969}"/>
              </a:ext>
            </a:extLst>
          </p:cNvPr>
          <p:cNvSpPr>
            <a:spLocks noGrp="1"/>
          </p:cNvSpPr>
          <p:nvPr>
            <p:ph type="ftr" sz="quarter" idx="11"/>
          </p:nvPr>
        </p:nvSpPr>
        <p:spPr/>
        <p:txBody>
          <a:bodyPr/>
          <a:lstStyle/>
          <a:p>
            <a:endParaRPr lang="en-IN"/>
          </a:p>
        </p:txBody>
      </p:sp>
      <p:sp>
        <p:nvSpPr>
          <p:cNvPr id="6" name="Slide Number Placeholder 5">
            <a:extLst>
              <a:ext uri="{FF2B5EF4-FFF2-40B4-BE49-F238E27FC236}">
                <a16:creationId xmlns:a16="http://schemas.microsoft.com/office/drawing/2014/main" xmlns="" id="{714CB67D-AA3D-41FB-A354-DDE5C46D6FD6}"/>
              </a:ext>
            </a:extLst>
          </p:cNvPr>
          <p:cNvSpPr>
            <a:spLocks noGrp="1"/>
          </p:cNvSpPr>
          <p:nvPr>
            <p:ph type="sldNum" sz="quarter" idx="12"/>
          </p:nvPr>
        </p:nvSpPr>
        <p:spPr/>
        <p:txBody>
          <a:bodyPr/>
          <a:lstStyle/>
          <a:p>
            <a:fld id="{8B53F1D8-E8DE-4597-BECE-82F030165EBF}" type="slidenum">
              <a:rPr lang="en-IN" smtClean="0"/>
              <a:t>‹#›</a:t>
            </a:fld>
            <a:endParaRPr lang="en-IN"/>
          </a:p>
        </p:txBody>
      </p:sp>
    </p:spTree>
    <p:extLst>
      <p:ext uri="{BB962C8B-B14F-4D97-AF65-F5344CB8AC3E}">
        <p14:creationId xmlns:p14="http://schemas.microsoft.com/office/powerpoint/2010/main" val="126134170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9DDA664D-20D8-4D05-A1B7-68DF351BB26E}"/>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xmlns="" id="{F17B17CD-EE32-4CC8-B4B2-09F6D0327924}"/>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xmlns="" id="{7F15C6C3-7A94-4B59-9468-4487E0DEF7A1}"/>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xmlns="" id="{B913C27E-7DCC-4367-AD14-88DF9E530E30}"/>
              </a:ext>
            </a:extLst>
          </p:cNvPr>
          <p:cNvSpPr>
            <a:spLocks noGrp="1"/>
          </p:cNvSpPr>
          <p:nvPr>
            <p:ph type="dt" sz="half" idx="10"/>
          </p:nvPr>
        </p:nvSpPr>
        <p:spPr/>
        <p:txBody>
          <a:bodyPr/>
          <a:lstStyle/>
          <a:p>
            <a:fld id="{B7E312C3-542B-4B3F-AE87-A21F4EED12EF}" type="datetimeFigureOut">
              <a:rPr lang="en-IN" smtClean="0"/>
              <a:t>22-05-2021</a:t>
            </a:fld>
            <a:endParaRPr lang="en-IN"/>
          </a:p>
        </p:txBody>
      </p:sp>
      <p:sp>
        <p:nvSpPr>
          <p:cNvPr id="6" name="Footer Placeholder 5">
            <a:extLst>
              <a:ext uri="{FF2B5EF4-FFF2-40B4-BE49-F238E27FC236}">
                <a16:creationId xmlns:a16="http://schemas.microsoft.com/office/drawing/2014/main" xmlns="" id="{DE3ED311-99F3-4D6D-9242-D8D05BE629BE}"/>
              </a:ext>
            </a:extLst>
          </p:cNvPr>
          <p:cNvSpPr>
            <a:spLocks noGrp="1"/>
          </p:cNvSpPr>
          <p:nvPr>
            <p:ph type="ftr" sz="quarter" idx="11"/>
          </p:nvPr>
        </p:nvSpPr>
        <p:spPr/>
        <p:txBody>
          <a:bodyPr/>
          <a:lstStyle/>
          <a:p>
            <a:endParaRPr lang="en-IN"/>
          </a:p>
        </p:txBody>
      </p:sp>
      <p:sp>
        <p:nvSpPr>
          <p:cNvPr id="7" name="Slide Number Placeholder 6">
            <a:extLst>
              <a:ext uri="{FF2B5EF4-FFF2-40B4-BE49-F238E27FC236}">
                <a16:creationId xmlns:a16="http://schemas.microsoft.com/office/drawing/2014/main" xmlns="" id="{C3C3A62A-E28D-4D01-B349-92CF06273700}"/>
              </a:ext>
            </a:extLst>
          </p:cNvPr>
          <p:cNvSpPr>
            <a:spLocks noGrp="1"/>
          </p:cNvSpPr>
          <p:nvPr>
            <p:ph type="sldNum" sz="quarter" idx="12"/>
          </p:nvPr>
        </p:nvSpPr>
        <p:spPr/>
        <p:txBody>
          <a:bodyPr/>
          <a:lstStyle/>
          <a:p>
            <a:fld id="{8B53F1D8-E8DE-4597-BECE-82F030165EBF}" type="slidenum">
              <a:rPr lang="en-IN" smtClean="0"/>
              <a:t>‹#›</a:t>
            </a:fld>
            <a:endParaRPr lang="en-IN"/>
          </a:p>
        </p:txBody>
      </p:sp>
    </p:spTree>
    <p:extLst>
      <p:ext uri="{BB962C8B-B14F-4D97-AF65-F5344CB8AC3E}">
        <p14:creationId xmlns:p14="http://schemas.microsoft.com/office/powerpoint/2010/main" val="222300402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3D65CD9E-FAEC-4712-9B9C-73EEE46F050C}"/>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xmlns="" id="{7CB89BCD-CB58-4A78-ABE4-A3B606F1FF41}"/>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xmlns="" id="{01ED33EB-66D4-461C-A03D-C2A3BCD68A71}"/>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xmlns="" id="{5A6926B8-07AC-4160-BE1E-4F840829414D}"/>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xmlns="" id="{CA5E7E10-936A-4058-97AF-B4B01468670A}"/>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xmlns="" id="{B98DDA32-828F-48A2-9F38-96CEC365DBBF}"/>
              </a:ext>
            </a:extLst>
          </p:cNvPr>
          <p:cNvSpPr>
            <a:spLocks noGrp="1"/>
          </p:cNvSpPr>
          <p:nvPr>
            <p:ph type="dt" sz="half" idx="10"/>
          </p:nvPr>
        </p:nvSpPr>
        <p:spPr/>
        <p:txBody>
          <a:bodyPr/>
          <a:lstStyle/>
          <a:p>
            <a:fld id="{B7E312C3-542B-4B3F-AE87-A21F4EED12EF}" type="datetimeFigureOut">
              <a:rPr lang="en-IN" smtClean="0"/>
              <a:t>22-05-2021</a:t>
            </a:fld>
            <a:endParaRPr lang="en-IN"/>
          </a:p>
        </p:txBody>
      </p:sp>
      <p:sp>
        <p:nvSpPr>
          <p:cNvPr id="8" name="Footer Placeholder 7">
            <a:extLst>
              <a:ext uri="{FF2B5EF4-FFF2-40B4-BE49-F238E27FC236}">
                <a16:creationId xmlns:a16="http://schemas.microsoft.com/office/drawing/2014/main" xmlns="" id="{F378D54F-7A44-40A2-ABEA-C5221A92CD62}"/>
              </a:ext>
            </a:extLst>
          </p:cNvPr>
          <p:cNvSpPr>
            <a:spLocks noGrp="1"/>
          </p:cNvSpPr>
          <p:nvPr>
            <p:ph type="ftr" sz="quarter" idx="11"/>
          </p:nvPr>
        </p:nvSpPr>
        <p:spPr/>
        <p:txBody>
          <a:bodyPr/>
          <a:lstStyle/>
          <a:p>
            <a:endParaRPr lang="en-IN"/>
          </a:p>
        </p:txBody>
      </p:sp>
      <p:sp>
        <p:nvSpPr>
          <p:cNvPr id="9" name="Slide Number Placeholder 8">
            <a:extLst>
              <a:ext uri="{FF2B5EF4-FFF2-40B4-BE49-F238E27FC236}">
                <a16:creationId xmlns:a16="http://schemas.microsoft.com/office/drawing/2014/main" xmlns="" id="{F6135568-CBA4-4CEE-95E8-F11E54F70F8A}"/>
              </a:ext>
            </a:extLst>
          </p:cNvPr>
          <p:cNvSpPr>
            <a:spLocks noGrp="1"/>
          </p:cNvSpPr>
          <p:nvPr>
            <p:ph type="sldNum" sz="quarter" idx="12"/>
          </p:nvPr>
        </p:nvSpPr>
        <p:spPr/>
        <p:txBody>
          <a:bodyPr/>
          <a:lstStyle/>
          <a:p>
            <a:fld id="{8B53F1D8-E8DE-4597-BECE-82F030165EBF}" type="slidenum">
              <a:rPr lang="en-IN" smtClean="0"/>
              <a:t>‹#›</a:t>
            </a:fld>
            <a:endParaRPr lang="en-IN"/>
          </a:p>
        </p:txBody>
      </p:sp>
    </p:spTree>
    <p:extLst>
      <p:ext uri="{BB962C8B-B14F-4D97-AF65-F5344CB8AC3E}">
        <p14:creationId xmlns:p14="http://schemas.microsoft.com/office/powerpoint/2010/main" val="388113259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358BAB37-2381-48D9-90CC-E0E2A63D449C}"/>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xmlns="" id="{089D7F4B-60D5-48E0-8991-BA9CAB374582}"/>
              </a:ext>
            </a:extLst>
          </p:cNvPr>
          <p:cNvSpPr>
            <a:spLocks noGrp="1"/>
          </p:cNvSpPr>
          <p:nvPr>
            <p:ph type="dt" sz="half" idx="10"/>
          </p:nvPr>
        </p:nvSpPr>
        <p:spPr/>
        <p:txBody>
          <a:bodyPr/>
          <a:lstStyle/>
          <a:p>
            <a:fld id="{B7E312C3-542B-4B3F-AE87-A21F4EED12EF}" type="datetimeFigureOut">
              <a:rPr lang="en-IN" smtClean="0"/>
              <a:t>22-05-2021</a:t>
            </a:fld>
            <a:endParaRPr lang="en-IN"/>
          </a:p>
        </p:txBody>
      </p:sp>
      <p:sp>
        <p:nvSpPr>
          <p:cNvPr id="4" name="Footer Placeholder 3">
            <a:extLst>
              <a:ext uri="{FF2B5EF4-FFF2-40B4-BE49-F238E27FC236}">
                <a16:creationId xmlns:a16="http://schemas.microsoft.com/office/drawing/2014/main" xmlns="" id="{BA28A142-7BF3-4D25-9438-F3B0920BC586}"/>
              </a:ext>
            </a:extLst>
          </p:cNvPr>
          <p:cNvSpPr>
            <a:spLocks noGrp="1"/>
          </p:cNvSpPr>
          <p:nvPr>
            <p:ph type="ftr" sz="quarter" idx="11"/>
          </p:nvPr>
        </p:nvSpPr>
        <p:spPr/>
        <p:txBody>
          <a:bodyPr/>
          <a:lstStyle/>
          <a:p>
            <a:endParaRPr lang="en-IN"/>
          </a:p>
        </p:txBody>
      </p:sp>
      <p:sp>
        <p:nvSpPr>
          <p:cNvPr id="5" name="Slide Number Placeholder 4">
            <a:extLst>
              <a:ext uri="{FF2B5EF4-FFF2-40B4-BE49-F238E27FC236}">
                <a16:creationId xmlns:a16="http://schemas.microsoft.com/office/drawing/2014/main" xmlns="" id="{8AC80B17-9B8A-4BA1-885F-EBDE045CBF1D}"/>
              </a:ext>
            </a:extLst>
          </p:cNvPr>
          <p:cNvSpPr>
            <a:spLocks noGrp="1"/>
          </p:cNvSpPr>
          <p:nvPr>
            <p:ph type="sldNum" sz="quarter" idx="12"/>
          </p:nvPr>
        </p:nvSpPr>
        <p:spPr/>
        <p:txBody>
          <a:bodyPr/>
          <a:lstStyle/>
          <a:p>
            <a:fld id="{8B53F1D8-E8DE-4597-BECE-82F030165EBF}" type="slidenum">
              <a:rPr lang="en-IN" smtClean="0"/>
              <a:t>‹#›</a:t>
            </a:fld>
            <a:endParaRPr lang="en-IN"/>
          </a:p>
        </p:txBody>
      </p:sp>
    </p:spTree>
    <p:extLst>
      <p:ext uri="{BB962C8B-B14F-4D97-AF65-F5344CB8AC3E}">
        <p14:creationId xmlns:p14="http://schemas.microsoft.com/office/powerpoint/2010/main" val="195551875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xmlns="" id="{C03D4534-FBEC-45B1-BA8E-A35E41245AA8}"/>
              </a:ext>
            </a:extLst>
          </p:cNvPr>
          <p:cNvSpPr>
            <a:spLocks noGrp="1"/>
          </p:cNvSpPr>
          <p:nvPr>
            <p:ph type="dt" sz="half" idx="10"/>
          </p:nvPr>
        </p:nvSpPr>
        <p:spPr/>
        <p:txBody>
          <a:bodyPr/>
          <a:lstStyle/>
          <a:p>
            <a:fld id="{B7E312C3-542B-4B3F-AE87-A21F4EED12EF}" type="datetimeFigureOut">
              <a:rPr lang="en-IN" smtClean="0"/>
              <a:t>22-05-2021</a:t>
            </a:fld>
            <a:endParaRPr lang="en-IN"/>
          </a:p>
        </p:txBody>
      </p:sp>
      <p:sp>
        <p:nvSpPr>
          <p:cNvPr id="3" name="Footer Placeholder 2">
            <a:extLst>
              <a:ext uri="{FF2B5EF4-FFF2-40B4-BE49-F238E27FC236}">
                <a16:creationId xmlns:a16="http://schemas.microsoft.com/office/drawing/2014/main" xmlns="" id="{70BF987A-953A-43BD-8D57-6ED341199F12}"/>
              </a:ext>
            </a:extLst>
          </p:cNvPr>
          <p:cNvSpPr>
            <a:spLocks noGrp="1"/>
          </p:cNvSpPr>
          <p:nvPr>
            <p:ph type="ftr" sz="quarter" idx="11"/>
          </p:nvPr>
        </p:nvSpPr>
        <p:spPr/>
        <p:txBody>
          <a:bodyPr/>
          <a:lstStyle/>
          <a:p>
            <a:endParaRPr lang="en-IN"/>
          </a:p>
        </p:txBody>
      </p:sp>
      <p:sp>
        <p:nvSpPr>
          <p:cNvPr id="4" name="Slide Number Placeholder 3">
            <a:extLst>
              <a:ext uri="{FF2B5EF4-FFF2-40B4-BE49-F238E27FC236}">
                <a16:creationId xmlns:a16="http://schemas.microsoft.com/office/drawing/2014/main" xmlns="" id="{0E40BD41-97D9-4225-969A-9248519BCAAC}"/>
              </a:ext>
            </a:extLst>
          </p:cNvPr>
          <p:cNvSpPr>
            <a:spLocks noGrp="1"/>
          </p:cNvSpPr>
          <p:nvPr>
            <p:ph type="sldNum" sz="quarter" idx="12"/>
          </p:nvPr>
        </p:nvSpPr>
        <p:spPr/>
        <p:txBody>
          <a:bodyPr/>
          <a:lstStyle/>
          <a:p>
            <a:fld id="{8B53F1D8-E8DE-4597-BECE-82F030165EBF}" type="slidenum">
              <a:rPr lang="en-IN" smtClean="0"/>
              <a:t>‹#›</a:t>
            </a:fld>
            <a:endParaRPr lang="en-IN"/>
          </a:p>
        </p:txBody>
      </p:sp>
    </p:spTree>
    <p:extLst>
      <p:ext uri="{BB962C8B-B14F-4D97-AF65-F5344CB8AC3E}">
        <p14:creationId xmlns:p14="http://schemas.microsoft.com/office/powerpoint/2010/main" val="149183924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5E0D8FE4-7A4E-48A9-8E39-A1B002B4B509}"/>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xmlns="" id="{DE66D114-5911-4120-B2A3-65ACCE9A68EE}"/>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xmlns="" id="{B430F3D0-BDFD-4DA4-89E4-A5407A367F4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xmlns="" id="{DB3191C4-7A1F-4256-A51B-1E107DA4D87A}"/>
              </a:ext>
            </a:extLst>
          </p:cNvPr>
          <p:cNvSpPr>
            <a:spLocks noGrp="1"/>
          </p:cNvSpPr>
          <p:nvPr>
            <p:ph type="dt" sz="half" idx="10"/>
          </p:nvPr>
        </p:nvSpPr>
        <p:spPr/>
        <p:txBody>
          <a:bodyPr/>
          <a:lstStyle/>
          <a:p>
            <a:fld id="{B7E312C3-542B-4B3F-AE87-A21F4EED12EF}" type="datetimeFigureOut">
              <a:rPr lang="en-IN" smtClean="0"/>
              <a:t>22-05-2021</a:t>
            </a:fld>
            <a:endParaRPr lang="en-IN"/>
          </a:p>
        </p:txBody>
      </p:sp>
      <p:sp>
        <p:nvSpPr>
          <p:cNvPr id="6" name="Footer Placeholder 5">
            <a:extLst>
              <a:ext uri="{FF2B5EF4-FFF2-40B4-BE49-F238E27FC236}">
                <a16:creationId xmlns:a16="http://schemas.microsoft.com/office/drawing/2014/main" xmlns="" id="{7EF6CD9D-F4CD-4C7B-BBCE-25FC1933021D}"/>
              </a:ext>
            </a:extLst>
          </p:cNvPr>
          <p:cNvSpPr>
            <a:spLocks noGrp="1"/>
          </p:cNvSpPr>
          <p:nvPr>
            <p:ph type="ftr" sz="quarter" idx="11"/>
          </p:nvPr>
        </p:nvSpPr>
        <p:spPr/>
        <p:txBody>
          <a:bodyPr/>
          <a:lstStyle/>
          <a:p>
            <a:endParaRPr lang="en-IN"/>
          </a:p>
        </p:txBody>
      </p:sp>
      <p:sp>
        <p:nvSpPr>
          <p:cNvPr id="7" name="Slide Number Placeholder 6">
            <a:extLst>
              <a:ext uri="{FF2B5EF4-FFF2-40B4-BE49-F238E27FC236}">
                <a16:creationId xmlns:a16="http://schemas.microsoft.com/office/drawing/2014/main" xmlns="" id="{8B964B9B-25D1-4A88-BCBC-B778FA53C1B5}"/>
              </a:ext>
            </a:extLst>
          </p:cNvPr>
          <p:cNvSpPr>
            <a:spLocks noGrp="1"/>
          </p:cNvSpPr>
          <p:nvPr>
            <p:ph type="sldNum" sz="quarter" idx="12"/>
          </p:nvPr>
        </p:nvSpPr>
        <p:spPr/>
        <p:txBody>
          <a:bodyPr/>
          <a:lstStyle/>
          <a:p>
            <a:fld id="{8B53F1D8-E8DE-4597-BECE-82F030165EBF}" type="slidenum">
              <a:rPr lang="en-IN" smtClean="0"/>
              <a:t>‹#›</a:t>
            </a:fld>
            <a:endParaRPr lang="en-IN"/>
          </a:p>
        </p:txBody>
      </p:sp>
    </p:spTree>
    <p:extLst>
      <p:ext uri="{BB962C8B-B14F-4D97-AF65-F5344CB8AC3E}">
        <p14:creationId xmlns:p14="http://schemas.microsoft.com/office/powerpoint/2010/main" val="330326155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3F4C47C1-F2CF-432B-B4E5-10A0E810F159}"/>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xmlns="" id="{E5BDE214-064F-4E2A-86C7-94D20E316FF8}"/>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xmlns="" id="{C1B25451-C6B6-46A2-9867-CCF61B72172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xmlns="" id="{BAB7E6B5-E295-4C23-B4D3-F9CA65073557}"/>
              </a:ext>
            </a:extLst>
          </p:cNvPr>
          <p:cNvSpPr>
            <a:spLocks noGrp="1"/>
          </p:cNvSpPr>
          <p:nvPr>
            <p:ph type="dt" sz="half" idx="10"/>
          </p:nvPr>
        </p:nvSpPr>
        <p:spPr/>
        <p:txBody>
          <a:bodyPr/>
          <a:lstStyle/>
          <a:p>
            <a:fld id="{B7E312C3-542B-4B3F-AE87-A21F4EED12EF}" type="datetimeFigureOut">
              <a:rPr lang="en-IN" smtClean="0"/>
              <a:t>22-05-2021</a:t>
            </a:fld>
            <a:endParaRPr lang="en-IN"/>
          </a:p>
        </p:txBody>
      </p:sp>
      <p:sp>
        <p:nvSpPr>
          <p:cNvPr id="6" name="Footer Placeholder 5">
            <a:extLst>
              <a:ext uri="{FF2B5EF4-FFF2-40B4-BE49-F238E27FC236}">
                <a16:creationId xmlns:a16="http://schemas.microsoft.com/office/drawing/2014/main" xmlns="" id="{0A9D5600-105B-473D-BF21-F48184DD54B1}"/>
              </a:ext>
            </a:extLst>
          </p:cNvPr>
          <p:cNvSpPr>
            <a:spLocks noGrp="1"/>
          </p:cNvSpPr>
          <p:nvPr>
            <p:ph type="ftr" sz="quarter" idx="11"/>
          </p:nvPr>
        </p:nvSpPr>
        <p:spPr/>
        <p:txBody>
          <a:bodyPr/>
          <a:lstStyle/>
          <a:p>
            <a:endParaRPr lang="en-IN"/>
          </a:p>
        </p:txBody>
      </p:sp>
      <p:sp>
        <p:nvSpPr>
          <p:cNvPr id="7" name="Slide Number Placeholder 6">
            <a:extLst>
              <a:ext uri="{FF2B5EF4-FFF2-40B4-BE49-F238E27FC236}">
                <a16:creationId xmlns:a16="http://schemas.microsoft.com/office/drawing/2014/main" xmlns="" id="{3F483044-1F1F-43EC-A338-EA3DD22A9E7B}"/>
              </a:ext>
            </a:extLst>
          </p:cNvPr>
          <p:cNvSpPr>
            <a:spLocks noGrp="1"/>
          </p:cNvSpPr>
          <p:nvPr>
            <p:ph type="sldNum" sz="quarter" idx="12"/>
          </p:nvPr>
        </p:nvSpPr>
        <p:spPr/>
        <p:txBody>
          <a:bodyPr/>
          <a:lstStyle/>
          <a:p>
            <a:fld id="{8B53F1D8-E8DE-4597-BECE-82F030165EBF}" type="slidenum">
              <a:rPr lang="en-IN" smtClean="0"/>
              <a:t>‹#›</a:t>
            </a:fld>
            <a:endParaRPr lang="en-IN"/>
          </a:p>
        </p:txBody>
      </p:sp>
    </p:spTree>
    <p:extLst>
      <p:ext uri="{BB962C8B-B14F-4D97-AF65-F5344CB8AC3E}">
        <p14:creationId xmlns:p14="http://schemas.microsoft.com/office/powerpoint/2010/main" val="361592410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xmlns="" id="{B6B37C10-15C8-47E3-B7D1-19CA8549B9C8}"/>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xmlns="" id="{A7808E15-4212-4BF4-BFA3-646C35BC2F03}"/>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E05744DB-D08F-4FEF-A6AD-CCD122859D87}"/>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7E312C3-542B-4B3F-AE87-A21F4EED12EF}" type="datetimeFigureOut">
              <a:rPr lang="en-IN" smtClean="0"/>
              <a:t>22-05-2021</a:t>
            </a:fld>
            <a:endParaRPr lang="en-IN"/>
          </a:p>
        </p:txBody>
      </p:sp>
      <p:sp>
        <p:nvSpPr>
          <p:cNvPr id="5" name="Footer Placeholder 4">
            <a:extLst>
              <a:ext uri="{FF2B5EF4-FFF2-40B4-BE49-F238E27FC236}">
                <a16:creationId xmlns:a16="http://schemas.microsoft.com/office/drawing/2014/main" xmlns="" id="{40844D54-07DE-4B6C-A6CC-F6A72A0F7D82}"/>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IN"/>
          </a:p>
        </p:txBody>
      </p:sp>
      <p:sp>
        <p:nvSpPr>
          <p:cNvPr id="6" name="Slide Number Placeholder 5">
            <a:extLst>
              <a:ext uri="{FF2B5EF4-FFF2-40B4-BE49-F238E27FC236}">
                <a16:creationId xmlns:a16="http://schemas.microsoft.com/office/drawing/2014/main" xmlns="" id="{578B5E5D-3D79-4CB7-AD95-D4824EBE480F}"/>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B53F1D8-E8DE-4597-BECE-82F030165EBF}" type="slidenum">
              <a:rPr lang="en-IN" smtClean="0"/>
              <a:t>‹#›</a:t>
            </a:fld>
            <a:endParaRPr lang="en-IN"/>
          </a:p>
        </p:txBody>
      </p:sp>
    </p:spTree>
    <p:extLst>
      <p:ext uri="{BB962C8B-B14F-4D97-AF65-F5344CB8AC3E}">
        <p14:creationId xmlns:p14="http://schemas.microsoft.com/office/powerpoint/2010/main" val="1235573545"/>
      </p:ext>
    </p:extLst>
  </p:cSld>
  <p:clrMap bg1="lt1" tx1="dk1" bg2="lt2" tx2="dk2" accent1="accent1" accent2="accent2" accent3="accent3" accent4="accent4" accent5="accent5" accent6="accent6" hlink="hlink" folHlink="folHlink"/>
  <p:sldLayoutIdLst>
    <p:sldLayoutId id="2147483782" r:id="rId1"/>
    <p:sldLayoutId id="2147483783" r:id="rId2"/>
    <p:sldLayoutId id="2147483784" r:id="rId3"/>
    <p:sldLayoutId id="2147483785" r:id="rId4"/>
    <p:sldLayoutId id="2147483786" r:id="rId5"/>
    <p:sldLayoutId id="2147483787" r:id="rId6"/>
    <p:sldLayoutId id="2147483788" r:id="rId7"/>
    <p:sldLayoutId id="2147483789" r:id="rId8"/>
    <p:sldLayoutId id="2147483790" r:id="rId9"/>
    <p:sldLayoutId id="2147483791" r:id="rId10"/>
    <p:sldLayoutId id="2147483792"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8" Type="http://schemas.openxmlformats.org/officeDocument/2006/relationships/image" Target="../media/image15.png"/><Relationship Id="rId13" Type="http://schemas.openxmlformats.org/officeDocument/2006/relationships/image" Target="../media/image20.jpeg"/><Relationship Id="rId18" Type="http://schemas.openxmlformats.org/officeDocument/2006/relationships/image" Target="../media/image1.png"/><Relationship Id="rId3" Type="http://schemas.openxmlformats.org/officeDocument/2006/relationships/image" Target="../media/image10.png"/><Relationship Id="rId7" Type="http://schemas.openxmlformats.org/officeDocument/2006/relationships/image" Target="../media/image14.png"/><Relationship Id="rId12" Type="http://schemas.openxmlformats.org/officeDocument/2006/relationships/image" Target="../media/image19.png"/><Relationship Id="rId17" Type="http://schemas.openxmlformats.org/officeDocument/2006/relationships/image" Target="../media/image2.png"/><Relationship Id="rId2" Type="http://schemas.openxmlformats.org/officeDocument/2006/relationships/notesSlide" Target="../notesSlides/notesSlide1.xml"/><Relationship Id="rId16" Type="http://schemas.openxmlformats.org/officeDocument/2006/relationships/image" Target="../media/image23.png"/><Relationship Id="rId1" Type="http://schemas.openxmlformats.org/officeDocument/2006/relationships/slideLayout" Target="../slideLayouts/slideLayout7.xml"/><Relationship Id="rId6" Type="http://schemas.openxmlformats.org/officeDocument/2006/relationships/image" Target="../media/image13.png"/><Relationship Id="rId11" Type="http://schemas.openxmlformats.org/officeDocument/2006/relationships/image" Target="../media/image18.png"/><Relationship Id="rId5" Type="http://schemas.openxmlformats.org/officeDocument/2006/relationships/image" Target="../media/image12.png"/><Relationship Id="rId15" Type="http://schemas.openxmlformats.org/officeDocument/2006/relationships/image" Target="../media/image22.png"/><Relationship Id="rId10" Type="http://schemas.openxmlformats.org/officeDocument/2006/relationships/image" Target="../media/image17.jpeg"/><Relationship Id="rId4" Type="http://schemas.openxmlformats.org/officeDocument/2006/relationships/image" Target="../media/image11.png"/><Relationship Id="rId9" Type="http://schemas.openxmlformats.org/officeDocument/2006/relationships/image" Target="../media/image16.png"/><Relationship Id="rId14" Type="http://schemas.openxmlformats.org/officeDocument/2006/relationships/image" Target="../media/image21.png"/></Relationships>
</file>

<file path=ppt/slides/_rels/slide11.xml.rels><?xml version="1.0" encoding="UTF-8" standalone="yes"?>
<Relationships xmlns="http://schemas.openxmlformats.org/package/2006/relationships"><Relationship Id="rId8" Type="http://schemas.openxmlformats.org/officeDocument/2006/relationships/image" Target="../media/image24.png"/><Relationship Id="rId13" Type="http://schemas.microsoft.com/office/2007/relationships/diagramDrawing" Target="../diagrams/drawing3.xml"/><Relationship Id="rId18" Type="http://schemas.microsoft.com/office/2007/relationships/diagramDrawing" Target="../diagrams/drawing4.xml"/><Relationship Id="rId3" Type="http://schemas.openxmlformats.org/officeDocument/2006/relationships/diagramData" Target="../diagrams/data2.xml"/><Relationship Id="rId21" Type="http://schemas.openxmlformats.org/officeDocument/2006/relationships/image" Target="../media/image6.png"/><Relationship Id="rId7" Type="http://schemas.microsoft.com/office/2007/relationships/diagramDrawing" Target="../diagrams/drawing2.xml"/><Relationship Id="rId12" Type="http://schemas.openxmlformats.org/officeDocument/2006/relationships/diagramColors" Target="../diagrams/colors3.xml"/><Relationship Id="rId17" Type="http://schemas.openxmlformats.org/officeDocument/2006/relationships/diagramColors" Target="../diagrams/colors4.xml"/><Relationship Id="rId2" Type="http://schemas.openxmlformats.org/officeDocument/2006/relationships/notesSlide" Target="../notesSlides/notesSlide2.xml"/><Relationship Id="rId16" Type="http://schemas.openxmlformats.org/officeDocument/2006/relationships/diagramQuickStyle" Target="../diagrams/quickStyle4.xml"/><Relationship Id="rId20" Type="http://schemas.openxmlformats.org/officeDocument/2006/relationships/image" Target="../media/image26.jpeg"/><Relationship Id="rId1" Type="http://schemas.openxmlformats.org/officeDocument/2006/relationships/slideLayout" Target="../slideLayouts/slideLayout2.xml"/><Relationship Id="rId6" Type="http://schemas.openxmlformats.org/officeDocument/2006/relationships/diagramColors" Target="../diagrams/colors2.xml"/><Relationship Id="rId11" Type="http://schemas.openxmlformats.org/officeDocument/2006/relationships/diagramQuickStyle" Target="../diagrams/quickStyle3.xml"/><Relationship Id="rId5" Type="http://schemas.openxmlformats.org/officeDocument/2006/relationships/diagramQuickStyle" Target="../diagrams/quickStyle2.xml"/><Relationship Id="rId15" Type="http://schemas.openxmlformats.org/officeDocument/2006/relationships/diagramLayout" Target="../diagrams/layout4.xml"/><Relationship Id="rId23" Type="http://schemas.openxmlformats.org/officeDocument/2006/relationships/image" Target="../media/image2.png"/><Relationship Id="rId10" Type="http://schemas.openxmlformats.org/officeDocument/2006/relationships/diagramLayout" Target="../diagrams/layout3.xml"/><Relationship Id="rId19" Type="http://schemas.openxmlformats.org/officeDocument/2006/relationships/image" Target="../media/image25.png"/><Relationship Id="rId4" Type="http://schemas.openxmlformats.org/officeDocument/2006/relationships/diagramLayout" Target="../diagrams/layout2.xml"/><Relationship Id="rId9" Type="http://schemas.openxmlformats.org/officeDocument/2006/relationships/diagramData" Target="../diagrams/data3.xml"/><Relationship Id="rId14" Type="http://schemas.openxmlformats.org/officeDocument/2006/relationships/diagramData" Target="../diagrams/data4.xml"/><Relationship Id="rId22" Type="http://schemas.openxmlformats.org/officeDocument/2006/relationships/image" Target="../media/image5.png"/></Relationships>
</file>

<file path=ppt/slides/_rels/slide12.xml.rels><?xml version="1.0" encoding="UTF-8" standalone="yes"?>
<Relationships xmlns="http://schemas.openxmlformats.org/package/2006/relationships"><Relationship Id="rId8" Type="http://schemas.openxmlformats.org/officeDocument/2006/relationships/image" Target="../media/image33.png"/><Relationship Id="rId13" Type="http://schemas.openxmlformats.org/officeDocument/2006/relationships/image" Target="../media/image38.gif"/><Relationship Id="rId18" Type="http://schemas.openxmlformats.org/officeDocument/2006/relationships/image" Target="../media/image2.png"/><Relationship Id="rId3" Type="http://schemas.openxmlformats.org/officeDocument/2006/relationships/image" Target="../media/image28.png"/><Relationship Id="rId7" Type="http://schemas.openxmlformats.org/officeDocument/2006/relationships/image" Target="../media/image32.png"/><Relationship Id="rId12" Type="http://schemas.openxmlformats.org/officeDocument/2006/relationships/image" Target="../media/image37.png"/><Relationship Id="rId17" Type="http://schemas.openxmlformats.org/officeDocument/2006/relationships/image" Target="../media/image42.png"/><Relationship Id="rId2" Type="http://schemas.openxmlformats.org/officeDocument/2006/relationships/image" Target="../media/image27.png"/><Relationship Id="rId16" Type="http://schemas.openxmlformats.org/officeDocument/2006/relationships/image" Target="../media/image41.png"/><Relationship Id="rId1" Type="http://schemas.openxmlformats.org/officeDocument/2006/relationships/slideLayout" Target="../slideLayouts/slideLayout2.xml"/><Relationship Id="rId6" Type="http://schemas.openxmlformats.org/officeDocument/2006/relationships/image" Target="../media/image31.png"/><Relationship Id="rId11" Type="http://schemas.openxmlformats.org/officeDocument/2006/relationships/image" Target="../media/image36.png"/><Relationship Id="rId5" Type="http://schemas.openxmlformats.org/officeDocument/2006/relationships/image" Target="../media/image30.png"/><Relationship Id="rId15" Type="http://schemas.openxmlformats.org/officeDocument/2006/relationships/image" Target="../media/image40.png"/><Relationship Id="rId10" Type="http://schemas.openxmlformats.org/officeDocument/2006/relationships/image" Target="../media/image35.png"/><Relationship Id="rId4" Type="http://schemas.openxmlformats.org/officeDocument/2006/relationships/image" Target="../media/image29.png"/><Relationship Id="rId9" Type="http://schemas.openxmlformats.org/officeDocument/2006/relationships/image" Target="../media/image34.png"/><Relationship Id="rId14" Type="http://schemas.openxmlformats.org/officeDocument/2006/relationships/image" Target="../media/image39.png"/></Relationships>
</file>

<file path=ppt/slides/_rels/slide13.xml.rels><?xml version="1.0" encoding="UTF-8" standalone="yes"?>
<Relationships xmlns="http://schemas.openxmlformats.org/package/2006/relationships"><Relationship Id="rId8" Type="http://schemas.openxmlformats.org/officeDocument/2006/relationships/image" Target="../media/image49.png"/><Relationship Id="rId13" Type="http://schemas.openxmlformats.org/officeDocument/2006/relationships/image" Target="../media/image54.png"/><Relationship Id="rId3" Type="http://schemas.openxmlformats.org/officeDocument/2006/relationships/image" Target="../media/image44.jpg"/><Relationship Id="rId7" Type="http://schemas.openxmlformats.org/officeDocument/2006/relationships/image" Target="../media/image48.png"/><Relationship Id="rId12" Type="http://schemas.openxmlformats.org/officeDocument/2006/relationships/image" Target="../media/image53.png"/><Relationship Id="rId17" Type="http://schemas.openxmlformats.org/officeDocument/2006/relationships/image" Target="../media/image2.png"/><Relationship Id="rId2" Type="http://schemas.openxmlformats.org/officeDocument/2006/relationships/image" Target="../media/image43.png"/><Relationship Id="rId16" Type="http://schemas.openxmlformats.org/officeDocument/2006/relationships/image" Target="../media/image57.png"/><Relationship Id="rId1" Type="http://schemas.openxmlformats.org/officeDocument/2006/relationships/slideLayout" Target="../slideLayouts/slideLayout2.xml"/><Relationship Id="rId6" Type="http://schemas.openxmlformats.org/officeDocument/2006/relationships/image" Target="../media/image47.png"/><Relationship Id="rId11" Type="http://schemas.openxmlformats.org/officeDocument/2006/relationships/image" Target="../media/image52.png"/><Relationship Id="rId5" Type="http://schemas.openxmlformats.org/officeDocument/2006/relationships/image" Target="../media/image46.png"/><Relationship Id="rId15" Type="http://schemas.openxmlformats.org/officeDocument/2006/relationships/image" Target="../media/image56.png"/><Relationship Id="rId10" Type="http://schemas.openxmlformats.org/officeDocument/2006/relationships/image" Target="../media/image51.png"/><Relationship Id="rId4" Type="http://schemas.openxmlformats.org/officeDocument/2006/relationships/image" Target="../media/image45.png"/><Relationship Id="rId9" Type="http://schemas.openxmlformats.org/officeDocument/2006/relationships/image" Target="../media/image50.png"/><Relationship Id="rId14" Type="http://schemas.openxmlformats.org/officeDocument/2006/relationships/image" Target="../media/image55.png"/></Relationships>
</file>

<file path=ppt/slides/_rels/slide14.xml.rels><?xml version="1.0" encoding="UTF-8" standalone="yes"?>
<Relationships xmlns="http://schemas.openxmlformats.org/package/2006/relationships"><Relationship Id="rId3" Type="http://schemas.openxmlformats.org/officeDocument/2006/relationships/diagramLayout" Target="../diagrams/layout5.xml"/><Relationship Id="rId7" Type="http://schemas.openxmlformats.org/officeDocument/2006/relationships/image" Target="../media/image2.png"/><Relationship Id="rId2" Type="http://schemas.openxmlformats.org/officeDocument/2006/relationships/diagramData" Target="../diagrams/data5.xml"/><Relationship Id="rId1" Type="http://schemas.openxmlformats.org/officeDocument/2006/relationships/slideLayout" Target="../slideLayouts/slideLayout2.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1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8" Type="http://schemas.openxmlformats.org/officeDocument/2006/relationships/hyperlink" Target="http://www.dialerindia.com/" TargetMode="External"/><Relationship Id="rId13" Type="http://schemas.openxmlformats.org/officeDocument/2006/relationships/image" Target="../media/image7.png"/><Relationship Id="rId3" Type="http://schemas.openxmlformats.org/officeDocument/2006/relationships/diagramLayout" Target="../diagrams/layout1.xml"/><Relationship Id="rId7" Type="http://schemas.openxmlformats.org/officeDocument/2006/relationships/image" Target="../media/image2.png"/><Relationship Id="rId12" Type="http://schemas.openxmlformats.org/officeDocument/2006/relationships/image" Target="../media/image6.png"/><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11" Type="http://schemas.openxmlformats.org/officeDocument/2006/relationships/image" Target="../media/image5.png"/><Relationship Id="rId5" Type="http://schemas.openxmlformats.org/officeDocument/2006/relationships/diagramColors" Target="../diagrams/colors1.xml"/><Relationship Id="rId10" Type="http://schemas.openxmlformats.org/officeDocument/2006/relationships/image" Target="../media/image4.png"/><Relationship Id="rId4" Type="http://schemas.openxmlformats.org/officeDocument/2006/relationships/diagramQuickStyle" Target="../diagrams/quickStyle1.xml"/><Relationship Id="rId9" Type="http://schemas.openxmlformats.org/officeDocument/2006/relationships/image" Target="../media/image3.jpeg"/><Relationship Id="rId14" Type="http://schemas.openxmlformats.org/officeDocument/2006/relationships/image" Target="../media/image8.jpeg"/></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9.png"/><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9.png"/><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9.png"/><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9.png"/><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9.png"/><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9.png"/><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2020115" y="1157838"/>
            <a:ext cx="6794500" cy="1449387"/>
          </a:xfrm>
        </p:spPr>
        <p:txBody>
          <a:bodyPr/>
          <a:lstStyle/>
          <a:p>
            <a:r>
              <a:rPr lang="en-US" sz="8000" b="1" dirty="0" smtClean="0">
                <a:solidFill>
                  <a:schemeClr val="accent6">
                    <a:lumMod val="75000"/>
                  </a:schemeClr>
                </a:solidFill>
              </a:rPr>
              <a:t>        </a:t>
            </a:r>
            <a:r>
              <a:rPr lang="en-US" sz="8000" b="1" u="sng" dirty="0" smtClean="0">
                <a:solidFill>
                  <a:schemeClr val="accent1">
                    <a:lumMod val="75000"/>
                  </a:schemeClr>
                </a:solidFill>
              </a:rPr>
              <a:t>Case Study</a:t>
            </a:r>
            <a:endParaRPr lang="en-US" sz="8000" b="1" u="sng" dirty="0">
              <a:solidFill>
                <a:schemeClr val="accent1">
                  <a:lumMod val="75000"/>
                </a:schemeClr>
              </a:solidFill>
            </a:endParaRPr>
          </a:p>
        </p:txBody>
      </p:sp>
      <p:sp>
        <p:nvSpPr>
          <p:cNvPr id="3" name="Content Placeholder 2"/>
          <p:cNvSpPr>
            <a:spLocks noGrp="1"/>
          </p:cNvSpPr>
          <p:nvPr>
            <p:ph idx="4294967295"/>
          </p:nvPr>
        </p:nvSpPr>
        <p:spPr>
          <a:xfrm>
            <a:off x="900023" y="4078570"/>
            <a:ext cx="11291977" cy="1361057"/>
          </a:xfrm>
        </p:spPr>
        <p:txBody>
          <a:bodyPr anchor="ctr">
            <a:normAutofit/>
          </a:bodyPr>
          <a:lstStyle/>
          <a:p>
            <a:pPr lvl="3"/>
            <a:r>
              <a:rPr lang="en-GB" sz="8800" b="1" u="sng" dirty="0" smtClean="0">
                <a:solidFill>
                  <a:schemeClr val="accent1">
                    <a:lumMod val="75000"/>
                  </a:schemeClr>
                </a:solidFill>
              </a:rPr>
              <a:t>Darcl Logistics</a:t>
            </a:r>
            <a:endParaRPr lang="en-US" sz="8800" u="sng" dirty="0">
              <a:solidFill>
                <a:schemeClr val="accent1">
                  <a:lumMod val="75000"/>
                </a:schemeClr>
              </a:solidFill>
            </a:endParaRPr>
          </a:p>
        </p:txBody>
      </p:sp>
      <p:pic>
        <p:nvPicPr>
          <p:cNvPr id="5" name="Picture 4"/>
          <p:cNvPicPr>
            <a:picLocks noChangeAspect="1"/>
          </p:cNvPicPr>
          <p:nvPr/>
        </p:nvPicPr>
        <p:blipFill>
          <a:blip r:embed="rId2"/>
          <a:stretch>
            <a:fillRect/>
          </a:stretch>
        </p:blipFill>
        <p:spPr>
          <a:xfrm>
            <a:off x="4362666" y="2641561"/>
            <a:ext cx="3416060" cy="1224605"/>
          </a:xfrm>
          <a:prstGeom prst="rect">
            <a:avLst/>
          </a:prstGeom>
        </p:spPr>
      </p:pic>
    </p:spTree>
    <p:extLst>
      <p:ext uri="{BB962C8B-B14F-4D97-AF65-F5344CB8AC3E}">
        <p14:creationId xmlns:p14="http://schemas.microsoft.com/office/powerpoint/2010/main" val="11468245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Slide Number Placeholder 2"/>
          <p:cNvSpPr>
            <a:spLocks noGrp="1"/>
          </p:cNvSpPr>
          <p:nvPr>
            <p:ph type="sldNum" sz="quarter" idx="12"/>
          </p:nvPr>
        </p:nvSpPr>
        <p:spPr bwMode="auto"/>
        <p:txBody>
          <a:bodyPr/>
          <a:lstStyle>
            <a:lvl1pPr>
              <a:defRPr>
                <a:solidFill>
                  <a:schemeClr val="tx1"/>
                </a:solidFill>
                <a:latin typeface="Century Gothic" panose="020B0502020202020204" pitchFamily="34" charset="0"/>
              </a:defRPr>
            </a:lvl1pPr>
            <a:lvl2pPr marL="742950" indent="-285750">
              <a:defRPr>
                <a:solidFill>
                  <a:schemeClr val="tx1"/>
                </a:solidFill>
                <a:latin typeface="Century Gothic" panose="020B0502020202020204" pitchFamily="34" charset="0"/>
              </a:defRPr>
            </a:lvl2pPr>
            <a:lvl3pPr marL="1143000" indent="-228600">
              <a:defRPr>
                <a:solidFill>
                  <a:schemeClr val="tx1"/>
                </a:solidFill>
                <a:latin typeface="Century Gothic" panose="020B0502020202020204" pitchFamily="34" charset="0"/>
              </a:defRPr>
            </a:lvl3pPr>
            <a:lvl4pPr marL="1600200" indent="-228600">
              <a:defRPr>
                <a:solidFill>
                  <a:schemeClr val="tx1"/>
                </a:solidFill>
                <a:latin typeface="Century Gothic" panose="020B0502020202020204" pitchFamily="34" charset="0"/>
              </a:defRPr>
            </a:lvl4pPr>
            <a:lvl5pPr marL="2057400" indent="-228600">
              <a:defRPr>
                <a:solidFill>
                  <a:schemeClr val="tx1"/>
                </a:solidFill>
                <a:latin typeface="Century Gothic" panose="020B0502020202020204" pitchFamily="34" charset="0"/>
              </a:defRPr>
            </a:lvl5pPr>
            <a:lvl6pPr marL="2514600" indent="-228600" defTabSz="457200" eaLnBrk="0" fontAlgn="base" hangingPunct="0">
              <a:spcBef>
                <a:spcPct val="0"/>
              </a:spcBef>
              <a:spcAft>
                <a:spcPct val="0"/>
              </a:spcAft>
              <a:defRPr>
                <a:solidFill>
                  <a:schemeClr val="tx1"/>
                </a:solidFill>
                <a:latin typeface="Century Gothic" panose="020B0502020202020204" pitchFamily="34" charset="0"/>
              </a:defRPr>
            </a:lvl6pPr>
            <a:lvl7pPr marL="2971800" indent="-228600" defTabSz="457200" eaLnBrk="0" fontAlgn="base" hangingPunct="0">
              <a:spcBef>
                <a:spcPct val="0"/>
              </a:spcBef>
              <a:spcAft>
                <a:spcPct val="0"/>
              </a:spcAft>
              <a:defRPr>
                <a:solidFill>
                  <a:schemeClr val="tx1"/>
                </a:solidFill>
                <a:latin typeface="Century Gothic" panose="020B0502020202020204" pitchFamily="34" charset="0"/>
              </a:defRPr>
            </a:lvl7pPr>
            <a:lvl8pPr marL="3429000" indent="-228600" defTabSz="457200" eaLnBrk="0" fontAlgn="base" hangingPunct="0">
              <a:spcBef>
                <a:spcPct val="0"/>
              </a:spcBef>
              <a:spcAft>
                <a:spcPct val="0"/>
              </a:spcAft>
              <a:defRPr>
                <a:solidFill>
                  <a:schemeClr val="tx1"/>
                </a:solidFill>
                <a:latin typeface="Century Gothic" panose="020B0502020202020204" pitchFamily="34" charset="0"/>
              </a:defRPr>
            </a:lvl8pPr>
            <a:lvl9pPr marL="3886200" indent="-228600" defTabSz="457200" eaLnBrk="0" fontAlgn="base" hangingPunct="0">
              <a:spcBef>
                <a:spcPct val="0"/>
              </a:spcBef>
              <a:spcAft>
                <a:spcPct val="0"/>
              </a:spcAft>
              <a:defRPr>
                <a:solidFill>
                  <a:schemeClr val="tx1"/>
                </a:solidFill>
                <a:latin typeface="Century Gothic" panose="020B0502020202020204" pitchFamily="34" charset="0"/>
              </a:defRPr>
            </a:lvl9pPr>
          </a:lstStyle>
          <a:p>
            <a:fld id="{7B2AFF66-19AA-4DA3-A9D9-857FF803BD25}" type="slidenum">
              <a:rPr lang="en-US" altLang="en-US">
                <a:solidFill>
                  <a:srgbClr val="9B9A98"/>
                </a:solidFill>
                <a:latin typeface="Arial" panose="020B0604020202020204" pitchFamily="34" charset="0"/>
                <a:cs typeface="Arial" panose="020B0604020202020204" pitchFamily="34" charset="0"/>
              </a:rPr>
              <a:pPr/>
              <a:t>10</a:t>
            </a:fld>
            <a:endParaRPr lang="en-US" altLang="en-US">
              <a:solidFill>
                <a:srgbClr val="9B9A98"/>
              </a:solidFill>
              <a:latin typeface="Arial" panose="020B0604020202020204" pitchFamily="34" charset="0"/>
              <a:cs typeface="Arial" panose="020B0604020202020204" pitchFamily="34" charset="0"/>
            </a:endParaRPr>
          </a:p>
        </p:txBody>
      </p:sp>
      <p:sp>
        <p:nvSpPr>
          <p:cNvPr id="1056" name="Text Box 186"/>
          <p:cNvSpPr txBox="1">
            <a:spLocks noChangeArrowheads="1"/>
          </p:cNvSpPr>
          <p:nvPr/>
        </p:nvSpPr>
        <p:spPr bwMode="auto">
          <a:xfrm>
            <a:off x="7315200" y="4495801"/>
            <a:ext cx="914400" cy="461963"/>
          </a:xfrm>
          <a:prstGeom prst="rect">
            <a:avLst/>
          </a:prstGeom>
          <a:noFill/>
          <a:ln w="12700" cap="sq">
            <a:noFill/>
            <a:miter lim="800000"/>
            <a:headEnd type="none" w="sm" len="sm"/>
            <a:tailEnd type="none" w="sm" len="sm"/>
          </a:ln>
        </p:spPr>
        <p:txBody>
          <a:bodyPr>
            <a:spAutoFit/>
          </a:bodyPr>
          <a:lstStyle/>
          <a:p>
            <a:pPr>
              <a:defRPr/>
            </a:pPr>
            <a:r>
              <a:rPr lang="en-US" sz="1200" b="1" i="1" dirty="0">
                <a:solidFill>
                  <a:schemeClr val="accent1">
                    <a:lumMod val="60000"/>
                    <a:lumOff val="40000"/>
                  </a:schemeClr>
                </a:solidFill>
                <a:cs typeface="Arial" charset="0"/>
              </a:rPr>
              <a:t>Switch</a:t>
            </a:r>
          </a:p>
          <a:p>
            <a:pPr>
              <a:defRPr/>
            </a:pPr>
            <a:r>
              <a:rPr lang="en-US" sz="1200" b="1" i="1" dirty="0">
                <a:solidFill>
                  <a:schemeClr val="accent1">
                    <a:lumMod val="60000"/>
                    <a:lumOff val="40000"/>
                  </a:schemeClr>
                </a:solidFill>
                <a:cs typeface="Arial" charset="0"/>
              </a:rPr>
              <a:t>Or Hub</a:t>
            </a:r>
          </a:p>
        </p:txBody>
      </p:sp>
      <p:sp>
        <p:nvSpPr>
          <p:cNvPr id="1060" name="Text Box 193"/>
          <p:cNvSpPr txBox="1">
            <a:spLocks noChangeArrowheads="1"/>
          </p:cNvSpPr>
          <p:nvPr/>
        </p:nvSpPr>
        <p:spPr bwMode="auto">
          <a:xfrm>
            <a:off x="9525001" y="1295401"/>
            <a:ext cx="877163" cy="276999"/>
          </a:xfrm>
          <a:prstGeom prst="rect">
            <a:avLst/>
          </a:prstGeom>
          <a:noFill/>
          <a:ln w="12700" cap="sq">
            <a:noFill/>
            <a:miter lim="800000"/>
            <a:headEnd type="none" w="sm" len="sm"/>
            <a:tailEnd type="none" w="sm" len="sm"/>
          </a:ln>
        </p:spPr>
        <p:txBody>
          <a:bodyPr wrap="none">
            <a:spAutoFit/>
          </a:bodyPr>
          <a:lstStyle/>
          <a:p>
            <a:pPr>
              <a:defRPr/>
            </a:pPr>
            <a:r>
              <a:rPr lang="en-US" sz="1200" b="1" i="1" dirty="0">
                <a:solidFill>
                  <a:schemeClr val="accent1">
                    <a:lumMod val="60000"/>
                    <a:lumOff val="40000"/>
                  </a:schemeClr>
                </a:solidFill>
                <a:cs typeface="Arial" charset="0"/>
              </a:rPr>
              <a:t>Soft Phone</a:t>
            </a:r>
          </a:p>
        </p:txBody>
      </p:sp>
      <p:sp>
        <p:nvSpPr>
          <p:cNvPr id="41" name="Rectangle 40"/>
          <p:cNvSpPr/>
          <p:nvPr/>
        </p:nvSpPr>
        <p:spPr>
          <a:xfrm>
            <a:off x="1524000" y="0"/>
            <a:ext cx="9144000" cy="523220"/>
          </a:xfrm>
          <a:prstGeom prst="rect">
            <a:avLst/>
          </a:prstGeom>
          <a:noFill/>
        </p:spPr>
        <p:txBody>
          <a:bodyPr>
            <a:spAutoFit/>
          </a:bodyPr>
          <a:lstStyle/>
          <a:p>
            <a:pPr algn="ctr">
              <a:defRPr/>
            </a:pPr>
            <a:r>
              <a:rPr lang="en-US" sz="2800" b="1" u="sng" dirty="0">
                <a:latin typeface="+mj-lt"/>
              </a:rPr>
              <a:t>Call Flow And </a:t>
            </a:r>
            <a:r>
              <a:rPr lang="en-US" sz="2800" b="1" u="sng" dirty="0" smtClean="0">
                <a:latin typeface="+mj-lt"/>
              </a:rPr>
              <a:t>Architecture-</a:t>
            </a:r>
            <a:r>
              <a:rPr lang="en-US" sz="2800" b="1" u="sng" dirty="0" err="1" smtClean="0">
                <a:latin typeface="+mj-lt"/>
              </a:rPr>
              <a:t>Darcl</a:t>
            </a:r>
            <a:r>
              <a:rPr lang="en-US" sz="2800" b="1" u="sng" dirty="0" smtClean="0">
                <a:latin typeface="+mj-lt"/>
              </a:rPr>
              <a:t> </a:t>
            </a:r>
            <a:endParaRPr lang="en-US" sz="2800" b="1" u="sng" dirty="0">
              <a:latin typeface="+mj-lt"/>
            </a:endParaRPr>
          </a:p>
        </p:txBody>
      </p:sp>
      <p:pic>
        <p:nvPicPr>
          <p:cNvPr id="16391" name="Picture 49" descr="1206565111596066563ericlemerdy_Server_1.svg.hi.png"/>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828800" y="2514600"/>
            <a:ext cx="1581150" cy="2438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392" name="Picture 53" descr="digium-1te131f-one-span-digital-t1-e1-pri-pci-express-card-250x250.pn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3505200" y="4378324"/>
            <a:ext cx="1219200" cy="950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1" name="TextBox 60"/>
          <p:cNvSpPr txBox="1"/>
          <p:nvPr/>
        </p:nvSpPr>
        <p:spPr>
          <a:xfrm>
            <a:off x="2895600" y="4648201"/>
            <a:ext cx="838200" cy="646113"/>
          </a:xfrm>
          <a:prstGeom prst="rect">
            <a:avLst/>
          </a:prstGeom>
          <a:noFill/>
        </p:spPr>
        <p:txBody>
          <a:bodyPr>
            <a:spAutoFit/>
          </a:bodyPr>
          <a:lstStyle/>
          <a:p>
            <a:pPr algn="ctr">
              <a:defRPr/>
            </a:pPr>
            <a:r>
              <a:rPr lang="en-GB" sz="1200" b="1" i="1" dirty="0">
                <a:solidFill>
                  <a:schemeClr val="accent1">
                    <a:lumMod val="60000"/>
                    <a:lumOff val="40000"/>
                  </a:schemeClr>
                </a:solidFill>
                <a:cs typeface="Arial" charset="0"/>
              </a:rPr>
              <a:t>PRI Card into PCI Slot</a:t>
            </a:r>
          </a:p>
        </p:txBody>
      </p:sp>
      <p:pic>
        <p:nvPicPr>
          <p:cNvPr id="16394" name="Picture 65" descr="13652250962086142513Wireless Router WiFi.svg.med.png"/>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477001" y="2743200"/>
            <a:ext cx="1235075" cy="808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7" name="Text Box 178"/>
          <p:cNvSpPr txBox="1">
            <a:spLocks noChangeArrowheads="1"/>
          </p:cNvSpPr>
          <p:nvPr/>
        </p:nvSpPr>
        <p:spPr bwMode="auto">
          <a:xfrm>
            <a:off x="7162800" y="2590801"/>
            <a:ext cx="1371600" cy="461665"/>
          </a:xfrm>
          <a:prstGeom prst="rect">
            <a:avLst/>
          </a:prstGeom>
          <a:noFill/>
          <a:ln w="12700" cap="sq">
            <a:noFill/>
            <a:miter lim="800000"/>
            <a:headEnd type="none" w="sm" len="sm"/>
            <a:tailEnd type="none" w="sm" len="sm"/>
          </a:ln>
        </p:spPr>
        <p:txBody>
          <a:bodyPr>
            <a:spAutoFit/>
          </a:bodyPr>
          <a:lstStyle/>
          <a:p>
            <a:pPr algn="ctr">
              <a:defRPr/>
            </a:pPr>
            <a:r>
              <a:rPr lang="en-US" sz="1200" b="1" i="1" dirty="0">
                <a:solidFill>
                  <a:schemeClr val="accent1">
                    <a:lumMod val="60000"/>
                    <a:lumOff val="40000"/>
                  </a:schemeClr>
                </a:solidFill>
                <a:cs typeface="Arial" charset="0"/>
              </a:rPr>
              <a:t>WAN Modem / Router ( Optional )</a:t>
            </a:r>
          </a:p>
        </p:txBody>
      </p:sp>
      <p:pic>
        <p:nvPicPr>
          <p:cNvPr id="16396" name="Picture 78" descr="network-cable.png"/>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6553200" y="3581400"/>
            <a:ext cx="1066800" cy="1339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397" name="Picture 79" descr="Netgear_Prosafe_POE_FS108P_Switch.png"/>
          <p:cNvPicPr>
            <a:picLocks noChangeAspect="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5791201" y="4800600"/>
            <a:ext cx="1736725"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2" name="Text Box 179"/>
          <p:cNvSpPr txBox="1">
            <a:spLocks noChangeArrowheads="1"/>
          </p:cNvSpPr>
          <p:nvPr/>
        </p:nvSpPr>
        <p:spPr bwMode="auto">
          <a:xfrm rot="18274029">
            <a:off x="8061614" y="4362064"/>
            <a:ext cx="682046" cy="276999"/>
          </a:xfrm>
          <a:prstGeom prst="rect">
            <a:avLst/>
          </a:prstGeom>
          <a:noFill/>
          <a:ln w="12700" cap="sq">
            <a:noFill/>
            <a:miter lim="800000"/>
            <a:headEnd type="none" w="sm" len="sm"/>
            <a:tailEnd type="none" w="sm" len="sm"/>
          </a:ln>
        </p:spPr>
        <p:txBody>
          <a:bodyPr wrap="none">
            <a:spAutoFit/>
          </a:bodyPr>
          <a:lstStyle/>
          <a:p>
            <a:pPr>
              <a:defRPr/>
            </a:pPr>
            <a:r>
              <a:rPr lang="en-US" sz="1200" b="1" i="1" dirty="0">
                <a:solidFill>
                  <a:schemeClr val="accent1">
                    <a:lumMod val="60000"/>
                    <a:lumOff val="40000"/>
                  </a:schemeClr>
                </a:solidFill>
                <a:cs typeface="Arial" charset="0"/>
              </a:rPr>
              <a:t>CAT 5/6</a:t>
            </a:r>
          </a:p>
        </p:txBody>
      </p:sp>
      <p:cxnSp>
        <p:nvCxnSpPr>
          <p:cNvPr id="123" name="Curved Connector 122"/>
          <p:cNvCxnSpPr/>
          <p:nvPr/>
        </p:nvCxnSpPr>
        <p:spPr>
          <a:xfrm flipV="1">
            <a:off x="7527926" y="3962400"/>
            <a:ext cx="1311275" cy="1104900"/>
          </a:xfrm>
          <a:prstGeom prst="curvedConnector3">
            <a:avLst>
              <a:gd name="adj1" fmla="val 50000"/>
            </a:avLst>
          </a:prstGeom>
          <a:ln>
            <a:tailEnd type="arrow"/>
          </a:ln>
        </p:spPr>
        <p:style>
          <a:lnRef idx="1">
            <a:schemeClr val="accent1"/>
          </a:lnRef>
          <a:fillRef idx="0">
            <a:schemeClr val="accent1"/>
          </a:fillRef>
          <a:effectRef idx="0">
            <a:schemeClr val="accent1"/>
          </a:effectRef>
          <a:fontRef idx="minor">
            <a:schemeClr val="tx1"/>
          </a:fontRef>
        </p:style>
      </p:cxnSp>
      <p:pic>
        <p:nvPicPr>
          <p:cNvPr id="16400" name="Picture 125" descr="unnamed (1).png"/>
          <p:cNvPicPr>
            <a:picLocks noChangeAspect="1"/>
          </p:cNvPicPr>
          <p:nvPr/>
        </p:nvPicPr>
        <p:blipFill>
          <a:blip r:embed="rId8">
            <a:extLst>
              <a:ext uri="{28A0092B-C50C-407E-A947-70E740481C1C}">
                <a14:useLocalDpi xmlns:a14="http://schemas.microsoft.com/office/drawing/2010/main" val="0"/>
              </a:ext>
            </a:extLst>
          </a:blip>
          <a:srcRect/>
          <a:stretch>
            <a:fillRect/>
          </a:stretch>
        </p:blipFill>
        <p:spPr bwMode="auto">
          <a:xfrm>
            <a:off x="9525000" y="1447800"/>
            <a:ext cx="742950" cy="742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129" name="Curved Connector 128"/>
          <p:cNvCxnSpPr/>
          <p:nvPr/>
        </p:nvCxnSpPr>
        <p:spPr>
          <a:xfrm rot="5400000">
            <a:off x="9411494" y="2780506"/>
            <a:ext cx="1143000" cy="1588"/>
          </a:xfrm>
          <a:prstGeom prst="curvedConnector3">
            <a:avLst>
              <a:gd name="adj1" fmla="val 50000"/>
            </a:avLst>
          </a:prstGeom>
          <a:ln>
            <a:headEnd type="arrow"/>
            <a:tailEnd type="arrow"/>
          </a:ln>
        </p:spPr>
        <p:style>
          <a:lnRef idx="1">
            <a:schemeClr val="accent1"/>
          </a:lnRef>
          <a:fillRef idx="0">
            <a:schemeClr val="accent1"/>
          </a:fillRef>
          <a:effectRef idx="0">
            <a:schemeClr val="accent1"/>
          </a:effectRef>
          <a:fontRef idx="minor">
            <a:schemeClr val="tx1"/>
          </a:fontRef>
        </p:style>
      </p:cxnSp>
      <p:pic>
        <p:nvPicPr>
          <p:cNvPr id="16404" name="Picture 132" descr="pc-blue.png"/>
          <p:cNvPicPr>
            <a:picLocks noChangeAspect="1"/>
          </p:cNvPicPr>
          <p:nvPr/>
        </p:nvPicPr>
        <p:blipFill>
          <a:blip r:embed="rId9">
            <a:extLst>
              <a:ext uri="{28A0092B-C50C-407E-A947-70E740481C1C}">
                <a14:useLocalDpi xmlns:a14="http://schemas.microsoft.com/office/drawing/2010/main" val="0"/>
              </a:ext>
            </a:extLst>
          </a:blip>
          <a:srcRect/>
          <a:stretch>
            <a:fillRect/>
          </a:stretch>
        </p:blipFill>
        <p:spPr bwMode="auto">
          <a:xfrm>
            <a:off x="8839200" y="3352801"/>
            <a:ext cx="1690688" cy="1711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405" name="Picture 147" descr="Untitled.jpg"/>
          <p:cNvPicPr>
            <a:picLocks noChangeAspect="1"/>
          </p:cNvPicPr>
          <p:nvPr/>
        </p:nvPicPr>
        <p:blipFill>
          <a:blip r:embed="rId10">
            <a:extLst>
              <a:ext uri="{28A0092B-C50C-407E-A947-70E740481C1C}">
                <a14:useLocalDpi xmlns:a14="http://schemas.microsoft.com/office/drawing/2010/main" val="0"/>
              </a:ext>
            </a:extLst>
          </a:blip>
          <a:srcRect/>
          <a:stretch>
            <a:fillRect/>
          </a:stretch>
        </p:blipFill>
        <p:spPr bwMode="auto">
          <a:xfrm>
            <a:off x="8686800" y="5082570"/>
            <a:ext cx="1981199" cy="15309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406" name="Picture 161" descr="10125-blue-cloud-design.png"/>
          <p:cNvPicPr>
            <a:picLocks noChangeAspect="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1371148" y="872419"/>
            <a:ext cx="1945268" cy="1681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407" name="TextBox 162"/>
          <p:cNvSpPr txBox="1">
            <a:spLocks noChangeArrowheads="1"/>
          </p:cNvSpPr>
          <p:nvPr/>
        </p:nvSpPr>
        <p:spPr bwMode="auto">
          <a:xfrm>
            <a:off x="1418719" y="1223533"/>
            <a:ext cx="1905000" cy="923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entury Gothic" panose="020B0502020202020204" pitchFamily="34" charset="0"/>
              </a:defRPr>
            </a:lvl1pPr>
            <a:lvl2pPr marL="742950" indent="-285750">
              <a:defRPr>
                <a:solidFill>
                  <a:schemeClr val="tx1"/>
                </a:solidFill>
                <a:latin typeface="Century Gothic" panose="020B0502020202020204" pitchFamily="34" charset="0"/>
              </a:defRPr>
            </a:lvl2pPr>
            <a:lvl3pPr marL="1143000" indent="-228600">
              <a:defRPr>
                <a:solidFill>
                  <a:schemeClr val="tx1"/>
                </a:solidFill>
                <a:latin typeface="Century Gothic" panose="020B0502020202020204" pitchFamily="34" charset="0"/>
              </a:defRPr>
            </a:lvl3pPr>
            <a:lvl4pPr marL="1600200" indent="-228600">
              <a:defRPr>
                <a:solidFill>
                  <a:schemeClr val="tx1"/>
                </a:solidFill>
                <a:latin typeface="Century Gothic" panose="020B0502020202020204" pitchFamily="34" charset="0"/>
              </a:defRPr>
            </a:lvl4pPr>
            <a:lvl5pPr marL="2057400" indent="-228600">
              <a:defRPr>
                <a:solidFill>
                  <a:schemeClr val="tx1"/>
                </a:solidFill>
                <a:latin typeface="Century Gothic" panose="020B0502020202020204" pitchFamily="34" charset="0"/>
              </a:defRPr>
            </a:lvl5pPr>
            <a:lvl6pPr marL="2514600" indent="-228600" defTabSz="457200" eaLnBrk="0" fontAlgn="base" hangingPunct="0">
              <a:spcBef>
                <a:spcPct val="0"/>
              </a:spcBef>
              <a:spcAft>
                <a:spcPct val="0"/>
              </a:spcAft>
              <a:defRPr>
                <a:solidFill>
                  <a:schemeClr val="tx1"/>
                </a:solidFill>
                <a:latin typeface="Century Gothic" panose="020B0502020202020204" pitchFamily="34" charset="0"/>
              </a:defRPr>
            </a:lvl6pPr>
            <a:lvl7pPr marL="2971800" indent="-228600" defTabSz="457200" eaLnBrk="0" fontAlgn="base" hangingPunct="0">
              <a:spcBef>
                <a:spcPct val="0"/>
              </a:spcBef>
              <a:spcAft>
                <a:spcPct val="0"/>
              </a:spcAft>
              <a:defRPr>
                <a:solidFill>
                  <a:schemeClr val="tx1"/>
                </a:solidFill>
                <a:latin typeface="Century Gothic" panose="020B0502020202020204" pitchFamily="34" charset="0"/>
              </a:defRPr>
            </a:lvl7pPr>
            <a:lvl8pPr marL="3429000" indent="-228600" defTabSz="457200" eaLnBrk="0" fontAlgn="base" hangingPunct="0">
              <a:spcBef>
                <a:spcPct val="0"/>
              </a:spcBef>
              <a:spcAft>
                <a:spcPct val="0"/>
              </a:spcAft>
              <a:defRPr>
                <a:solidFill>
                  <a:schemeClr val="tx1"/>
                </a:solidFill>
                <a:latin typeface="Century Gothic" panose="020B0502020202020204" pitchFamily="34" charset="0"/>
              </a:defRPr>
            </a:lvl8pPr>
            <a:lvl9pPr marL="3886200" indent="-228600" defTabSz="457200" eaLnBrk="0" fontAlgn="base" hangingPunct="0">
              <a:spcBef>
                <a:spcPct val="0"/>
              </a:spcBef>
              <a:spcAft>
                <a:spcPct val="0"/>
              </a:spcAft>
              <a:defRPr>
                <a:solidFill>
                  <a:schemeClr val="tx1"/>
                </a:solidFill>
                <a:latin typeface="Century Gothic" panose="020B0502020202020204" pitchFamily="34" charset="0"/>
              </a:defRPr>
            </a:lvl9pPr>
          </a:lstStyle>
          <a:p>
            <a:pPr algn="ctr" eaLnBrk="1" hangingPunct="1"/>
            <a:r>
              <a:rPr lang="en-GB" altLang="en-US" b="1" i="1" dirty="0" smtClean="0">
                <a:latin typeface="Calibri" panose="020F0502020204030204" pitchFamily="34" charset="0"/>
                <a:cs typeface="Arial" panose="020B0604020202020204" pitchFamily="34" charset="0"/>
              </a:rPr>
              <a:t>Inbound Calls from /to India PSTN </a:t>
            </a:r>
            <a:r>
              <a:rPr lang="en-GB" altLang="en-US" b="1" i="1" dirty="0">
                <a:latin typeface="Calibri" panose="020F0502020204030204" pitchFamily="34" charset="0"/>
                <a:cs typeface="Arial" panose="020B0604020202020204" pitchFamily="34" charset="0"/>
              </a:rPr>
              <a:t>Network </a:t>
            </a:r>
          </a:p>
        </p:txBody>
      </p:sp>
      <p:cxnSp>
        <p:nvCxnSpPr>
          <p:cNvPr id="165" name="Curved Connector 164"/>
          <p:cNvCxnSpPr/>
          <p:nvPr/>
        </p:nvCxnSpPr>
        <p:spPr>
          <a:xfrm rot="16200000" flipH="1">
            <a:off x="2613412" y="2857753"/>
            <a:ext cx="2398894" cy="1397633"/>
          </a:xfrm>
          <a:prstGeom prst="curvedConnector3">
            <a:avLst>
              <a:gd name="adj1" fmla="val 24588"/>
            </a:avLst>
          </a:prstGeom>
          <a:ln>
            <a:headEnd type="arrow"/>
            <a:tailEnd type="arrow"/>
          </a:ln>
        </p:spPr>
        <p:style>
          <a:lnRef idx="1">
            <a:schemeClr val="accent1"/>
          </a:lnRef>
          <a:fillRef idx="0">
            <a:schemeClr val="accent1"/>
          </a:fillRef>
          <a:effectRef idx="0">
            <a:schemeClr val="accent1"/>
          </a:effectRef>
          <a:fontRef idx="minor">
            <a:schemeClr val="tx1"/>
          </a:fontRef>
        </p:style>
      </p:cxnSp>
      <p:cxnSp>
        <p:nvCxnSpPr>
          <p:cNvPr id="174" name="Curved Connector 173"/>
          <p:cNvCxnSpPr/>
          <p:nvPr/>
        </p:nvCxnSpPr>
        <p:spPr>
          <a:xfrm>
            <a:off x="3505200" y="3733800"/>
            <a:ext cx="2286000" cy="1333500"/>
          </a:xfrm>
          <a:prstGeom prst="curvedConnector3">
            <a:avLst>
              <a:gd name="adj1" fmla="val 50000"/>
            </a:avLst>
          </a:prstGeom>
          <a:ln>
            <a:headEnd type="arrow"/>
            <a:tailEnd type="arrow"/>
          </a:ln>
        </p:spPr>
        <p:style>
          <a:lnRef idx="1">
            <a:schemeClr val="accent1"/>
          </a:lnRef>
          <a:fillRef idx="0">
            <a:schemeClr val="accent1"/>
          </a:fillRef>
          <a:effectRef idx="0">
            <a:schemeClr val="accent1"/>
          </a:effectRef>
          <a:fontRef idx="minor">
            <a:schemeClr val="tx1"/>
          </a:fontRef>
        </p:style>
      </p:cxnSp>
      <p:cxnSp>
        <p:nvCxnSpPr>
          <p:cNvPr id="181" name="Elbow Connector 180"/>
          <p:cNvCxnSpPr/>
          <p:nvPr/>
        </p:nvCxnSpPr>
        <p:spPr>
          <a:xfrm>
            <a:off x="6902251" y="1674050"/>
            <a:ext cx="1641114" cy="683072"/>
          </a:xfrm>
          <a:prstGeom prst="bentConnector3">
            <a:avLst>
              <a:gd name="adj1" fmla="val 50000"/>
            </a:avLst>
          </a:prstGeom>
          <a:ln>
            <a:headEnd type="arrow"/>
            <a:tailEnd type="arrow"/>
          </a:ln>
        </p:spPr>
        <p:style>
          <a:lnRef idx="1">
            <a:schemeClr val="accent1"/>
          </a:lnRef>
          <a:fillRef idx="0">
            <a:schemeClr val="accent1"/>
          </a:fillRef>
          <a:effectRef idx="0">
            <a:schemeClr val="accent1"/>
          </a:effectRef>
          <a:fontRef idx="minor">
            <a:schemeClr val="tx1"/>
          </a:fontRef>
        </p:style>
      </p:cxnSp>
      <p:cxnSp>
        <p:nvCxnSpPr>
          <p:cNvPr id="182" name="Elbow Connector 181"/>
          <p:cNvCxnSpPr/>
          <p:nvPr/>
        </p:nvCxnSpPr>
        <p:spPr>
          <a:xfrm rot="5400000">
            <a:off x="6743700" y="4076700"/>
            <a:ext cx="1219200" cy="228600"/>
          </a:xfrm>
          <a:prstGeom prst="bentConnector3">
            <a:avLst>
              <a:gd name="adj1" fmla="val 50000"/>
            </a:avLst>
          </a:prstGeom>
          <a:ln>
            <a:headEnd type="arrow"/>
            <a:tailEnd type="arrow"/>
          </a:ln>
        </p:spPr>
        <p:style>
          <a:lnRef idx="1">
            <a:schemeClr val="accent1"/>
          </a:lnRef>
          <a:fillRef idx="0">
            <a:schemeClr val="accent1"/>
          </a:fillRef>
          <a:effectRef idx="0">
            <a:schemeClr val="accent1"/>
          </a:effectRef>
          <a:fontRef idx="minor">
            <a:schemeClr val="tx1"/>
          </a:fontRef>
        </p:style>
      </p:cxnSp>
      <p:sp>
        <p:nvSpPr>
          <p:cNvPr id="186" name="TextBox 185"/>
          <p:cNvSpPr txBox="1"/>
          <p:nvPr/>
        </p:nvSpPr>
        <p:spPr>
          <a:xfrm>
            <a:off x="9220200" y="3429001"/>
            <a:ext cx="765146" cy="276999"/>
          </a:xfrm>
          <a:prstGeom prst="rect">
            <a:avLst/>
          </a:prstGeom>
          <a:noFill/>
        </p:spPr>
        <p:txBody>
          <a:bodyPr wrap="none">
            <a:spAutoFit/>
          </a:bodyPr>
          <a:lstStyle/>
          <a:p>
            <a:pPr>
              <a:defRPr/>
            </a:pPr>
            <a:r>
              <a:rPr lang="en-GB" sz="1200" b="1" i="1" dirty="0">
                <a:solidFill>
                  <a:schemeClr val="accent1">
                    <a:lumMod val="60000"/>
                    <a:lumOff val="40000"/>
                  </a:schemeClr>
                </a:solidFill>
                <a:cs typeface="Arial" charset="0"/>
              </a:rPr>
              <a:t>Agent PC</a:t>
            </a:r>
          </a:p>
        </p:txBody>
      </p:sp>
      <p:cxnSp>
        <p:nvCxnSpPr>
          <p:cNvPr id="201" name="Elbow Connector 200"/>
          <p:cNvCxnSpPr/>
          <p:nvPr/>
        </p:nvCxnSpPr>
        <p:spPr>
          <a:xfrm rot="16200000" flipH="1">
            <a:off x="3390900" y="4076700"/>
            <a:ext cx="381000" cy="304800"/>
          </a:xfrm>
          <a:prstGeom prst="bentConnector3">
            <a:avLst>
              <a:gd name="adj1" fmla="val 50000"/>
            </a:avLst>
          </a:prstGeom>
          <a:ln>
            <a:headEnd type="arrow"/>
            <a:tailEnd type="arrow"/>
          </a:ln>
        </p:spPr>
        <p:style>
          <a:lnRef idx="1">
            <a:schemeClr val="accent1"/>
          </a:lnRef>
          <a:fillRef idx="0">
            <a:schemeClr val="accent1"/>
          </a:fillRef>
          <a:effectRef idx="0">
            <a:schemeClr val="accent1"/>
          </a:effectRef>
          <a:fontRef idx="minor">
            <a:schemeClr val="tx1"/>
          </a:fontRef>
        </p:style>
      </p:cxnSp>
      <p:sp>
        <p:nvSpPr>
          <p:cNvPr id="207" name="TextBox 206"/>
          <p:cNvSpPr txBox="1"/>
          <p:nvPr/>
        </p:nvSpPr>
        <p:spPr>
          <a:xfrm>
            <a:off x="9296400" y="2438401"/>
            <a:ext cx="1371600" cy="276999"/>
          </a:xfrm>
          <a:prstGeom prst="rect">
            <a:avLst/>
          </a:prstGeom>
          <a:noFill/>
        </p:spPr>
        <p:txBody>
          <a:bodyPr>
            <a:spAutoFit/>
          </a:bodyPr>
          <a:lstStyle/>
          <a:p>
            <a:pPr algn="ctr">
              <a:defRPr/>
            </a:pPr>
            <a:r>
              <a:rPr lang="en-GB" sz="1200" b="1" i="1" dirty="0">
                <a:solidFill>
                  <a:schemeClr val="accent1">
                    <a:lumMod val="60000"/>
                    <a:lumOff val="40000"/>
                  </a:schemeClr>
                </a:solidFill>
                <a:cs typeface="Arial" charset="0"/>
              </a:rPr>
              <a:t>USB Headphones </a:t>
            </a:r>
          </a:p>
        </p:txBody>
      </p:sp>
      <p:pic>
        <p:nvPicPr>
          <p:cNvPr id="16417" name="Picture 132" descr="pc-blue.png"/>
          <p:cNvPicPr>
            <a:picLocks noChangeAspect="1"/>
          </p:cNvPicPr>
          <p:nvPr/>
        </p:nvPicPr>
        <p:blipFill>
          <a:blip r:embed="rId12">
            <a:extLst>
              <a:ext uri="{28A0092B-C50C-407E-A947-70E740481C1C}">
                <a14:useLocalDpi xmlns:a14="http://schemas.microsoft.com/office/drawing/2010/main" val="0"/>
              </a:ext>
            </a:extLst>
          </a:blip>
          <a:srcRect/>
          <a:stretch>
            <a:fillRect/>
          </a:stretch>
        </p:blipFill>
        <p:spPr bwMode="auto">
          <a:xfrm>
            <a:off x="4876800" y="3067051"/>
            <a:ext cx="1295400" cy="1311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9" name="TextBox 48"/>
          <p:cNvSpPr txBox="1"/>
          <p:nvPr/>
        </p:nvSpPr>
        <p:spPr>
          <a:xfrm>
            <a:off x="4724400" y="2667001"/>
            <a:ext cx="1752600" cy="461963"/>
          </a:xfrm>
          <a:prstGeom prst="rect">
            <a:avLst/>
          </a:prstGeom>
          <a:noFill/>
        </p:spPr>
        <p:txBody>
          <a:bodyPr>
            <a:spAutoFit/>
          </a:bodyPr>
          <a:lstStyle/>
          <a:p>
            <a:pPr algn="ctr">
              <a:defRPr/>
            </a:pPr>
            <a:r>
              <a:rPr lang="en-GB" sz="1200" b="1" i="1" dirty="0">
                <a:solidFill>
                  <a:schemeClr val="accent1">
                    <a:lumMod val="60000"/>
                    <a:lumOff val="40000"/>
                  </a:schemeClr>
                </a:solidFill>
                <a:cs typeface="Arial" charset="0"/>
              </a:rPr>
              <a:t>Admin / Quality / Supervisor / TL PC’s</a:t>
            </a:r>
          </a:p>
        </p:txBody>
      </p:sp>
      <p:cxnSp>
        <p:nvCxnSpPr>
          <p:cNvPr id="53" name="Elbow Connector 52"/>
          <p:cNvCxnSpPr/>
          <p:nvPr/>
        </p:nvCxnSpPr>
        <p:spPr>
          <a:xfrm rot="16200000" flipH="1">
            <a:off x="5829300" y="4305300"/>
            <a:ext cx="685800" cy="457200"/>
          </a:xfrm>
          <a:prstGeom prst="bentConnector3">
            <a:avLst>
              <a:gd name="adj1" fmla="val 50000"/>
            </a:avLst>
          </a:prstGeom>
          <a:ln>
            <a:headEnd type="arrow"/>
            <a:tailEnd type="arrow"/>
          </a:ln>
        </p:spPr>
        <p:style>
          <a:lnRef idx="1">
            <a:schemeClr val="accent1"/>
          </a:lnRef>
          <a:fillRef idx="0">
            <a:schemeClr val="accent1"/>
          </a:fillRef>
          <a:effectRef idx="0">
            <a:schemeClr val="accent1"/>
          </a:effectRef>
          <a:fontRef idx="minor">
            <a:schemeClr val="tx1"/>
          </a:fontRef>
        </p:style>
      </p:cxnSp>
      <p:sp>
        <p:nvSpPr>
          <p:cNvPr id="57" name="Left Brace 56"/>
          <p:cNvSpPr/>
          <p:nvPr/>
        </p:nvSpPr>
        <p:spPr>
          <a:xfrm>
            <a:off x="8382000" y="838200"/>
            <a:ext cx="609600" cy="3962400"/>
          </a:xfrm>
          <a:prstGeom prst="leftBrace">
            <a:avLst/>
          </a:prstGeom>
          <a:noFill/>
          <a:ln w="76200"/>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GB"/>
          </a:p>
        </p:txBody>
      </p:sp>
      <p:sp>
        <p:nvSpPr>
          <p:cNvPr id="59" name="TextBox 58"/>
          <p:cNvSpPr txBox="1"/>
          <p:nvPr/>
        </p:nvSpPr>
        <p:spPr>
          <a:xfrm>
            <a:off x="6781800" y="1143001"/>
            <a:ext cx="1676400" cy="276225"/>
          </a:xfrm>
          <a:prstGeom prst="rect">
            <a:avLst/>
          </a:prstGeom>
          <a:noFill/>
        </p:spPr>
        <p:txBody>
          <a:bodyPr>
            <a:spAutoFit/>
          </a:bodyPr>
          <a:lstStyle/>
          <a:p>
            <a:pPr algn="ctr">
              <a:defRPr/>
            </a:pPr>
            <a:r>
              <a:rPr lang="en-GB" sz="1200" b="1" i="1" u="sng" dirty="0">
                <a:solidFill>
                  <a:schemeClr val="accent1">
                    <a:lumMod val="60000"/>
                    <a:lumOff val="40000"/>
                  </a:schemeClr>
                </a:solidFill>
                <a:cs typeface="Arial" charset="0"/>
              </a:rPr>
              <a:t>Agent Floor </a:t>
            </a:r>
          </a:p>
        </p:txBody>
      </p:sp>
      <p:sp>
        <p:nvSpPr>
          <p:cNvPr id="60" name="Notched Right Arrow 59"/>
          <p:cNvSpPr/>
          <p:nvPr/>
        </p:nvSpPr>
        <p:spPr>
          <a:xfrm>
            <a:off x="8077200" y="1066800"/>
            <a:ext cx="533400" cy="407988"/>
          </a:xfrm>
          <a:prstGeom prst="notched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sp>
        <p:nvSpPr>
          <p:cNvPr id="16423" name="TextBox 61"/>
          <p:cNvSpPr txBox="1">
            <a:spLocks noChangeArrowheads="1"/>
          </p:cNvSpPr>
          <p:nvPr/>
        </p:nvSpPr>
        <p:spPr bwMode="auto">
          <a:xfrm rot="-190944">
            <a:off x="2482850" y="3554414"/>
            <a:ext cx="806450" cy="739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entury Gothic" panose="020B0502020202020204" pitchFamily="34" charset="0"/>
              </a:defRPr>
            </a:lvl1pPr>
            <a:lvl2pPr marL="742950" indent="-285750">
              <a:defRPr>
                <a:solidFill>
                  <a:schemeClr val="tx1"/>
                </a:solidFill>
                <a:latin typeface="Century Gothic" panose="020B0502020202020204" pitchFamily="34" charset="0"/>
              </a:defRPr>
            </a:lvl2pPr>
            <a:lvl3pPr marL="1143000" indent="-228600">
              <a:defRPr>
                <a:solidFill>
                  <a:schemeClr val="tx1"/>
                </a:solidFill>
                <a:latin typeface="Century Gothic" panose="020B0502020202020204" pitchFamily="34" charset="0"/>
              </a:defRPr>
            </a:lvl3pPr>
            <a:lvl4pPr marL="1600200" indent="-228600">
              <a:defRPr>
                <a:solidFill>
                  <a:schemeClr val="tx1"/>
                </a:solidFill>
                <a:latin typeface="Century Gothic" panose="020B0502020202020204" pitchFamily="34" charset="0"/>
              </a:defRPr>
            </a:lvl4pPr>
            <a:lvl5pPr marL="2057400" indent="-228600">
              <a:defRPr>
                <a:solidFill>
                  <a:schemeClr val="tx1"/>
                </a:solidFill>
                <a:latin typeface="Century Gothic" panose="020B0502020202020204" pitchFamily="34" charset="0"/>
              </a:defRPr>
            </a:lvl5pPr>
            <a:lvl6pPr marL="2514600" indent="-228600" defTabSz="457200" eaLnBrk="0" fontAlgn="base" hangingPunct="0">
              <a:spcBef>
                <a:spcPct val="0"/>
              </a:spcBef>
              <a:spcAft>
                <a:spcPct val="0"/>
              </a:spcAft>
              <a:defRPr>
                <a:solidFill>
                  <a:schemeClr val="tx1"/>
                </a:solidFill>
                <a:latin typeface="Century Gothic" panose="020B0502020202020204" pitchFamily="34" charset="0"/>
              </a:defRPr>
            </a:lvl6pPr>
            <a:lvl7pPr marL="2971800" indent="-228600" defTabSz="457200" eaLnBrk="0" fontAlgn="base" hangingPunct="0">
              <a:spcBef>
                <a:spcPct val="0"/>
              </a:spcBef>
              <a:spcAft>
                <a:spcPct val="0"/>
              </a:spcAft>
              <a:defRPr>
                <a:solidFill>
                  <a:schemeClr val="tx1"/>
                </a:solidFill>
                <a:latin typeface="Century Gothic" panose="020B0502020202020204" pitchFamily="34" charset="0"/>
              </a:defRPr>
            </a:lvl7pPr>
            <a:lvl8pPr marL="3429000" indent="-228600" defTabSz="457200" eaLnBrk="0" fontAlgn="base" hangingPunct="0">
              <a:spcBef>
                <a:spcPct val="0"/>
              </a:spcBef>
              <a:spcAft>
                <a:spcPct val="0"/>
              </a:spcAft>
              <a:defRPr>
                <a:solidFill>
                  <a:schemeClr val="tx1"/>
                </a:solidFill>
                <a:latin typeface="Century Gothic" panose="020B0502020202020204" pitchFamily="34" charset="0"/>
              </a:defRPr>
            </a:lvl8pPr>
            <a:lvl9pPr marL="3886200" indent="-228600" defTabSz="457200" eaLnBrk="0" fontAlgn="base" hangingPunct="0">
              <a:spcBef>
                <a:spcPct val="0"/>
              </a:spcBef>
              <a:spcAft>
                <a:spcPct val="0"/>
              </a:spcAft>
              <a:defRPr>
                <a:solidFill>
                  <a:schemeClr val="tx1"/>
                </a:solidFill>
                <a:latin typeface="Century Gothic" panose="020B0502020202020204" pitchFamily="34" charset="0"/>
              </a:defRPr>
            </a:lvl9pPr>
          </a:lstStyle>
          <a:p>
            <a:pPr eaLnBrk="1" hangingPunct="1"/>
            <a:r>
              <a:rPr lang="en-GB" altLang="en-US" sz="1400" b="1" i="1">
                <a:latin typeface="Calibri" panose="020F0502020204030204" pitchFamily="34" charset="0"/>
                <a:cs typeface="Arial" panose="020B0604020202020204" pitchFamily="34" charset="0"/>
              </a:rPr>
              <a:t>Avyukta Dialer Server</a:t>
            </a:r>
          </a:p>
        </p:txBody>
      </p:sp>
      <p:grpSp>
        <p:nvGrpSpPr>
          <p:cNvPr id="16424" name="Group 68"/>
          <p:cNvGrpSpPr>
            <a:grpSpLocks/>
          </p:cNvGrpSpPr>
          <p:nvPr/>
        </p:nvGrpSpPr>
        <p:grpSpPr bwMode="auto">
          <a:xfrm>
            <a:off x="1333500" y="5329236"/>
            <a:ext cx="2705100" cy="1601460"/>
            <a:chOff x="2882503" y="5486400"/>
            <a:chExt cx="2451497" cy="1452213"/>
          </a:xfrm>
        </p:grpSpPr>
        <p:sp>
          <p:nvSpPr>
            <p:cNvPr id="63" name="Quad Arrow Callout 62"/>
            <p:cNvSpPr/>
            <p:nvPr/>
          </p:nvSpPr>
          <p:spPr>
            <a:xfrm>
              <a:off x="3581506" y="5486400"/>
              <a:ext cx="1215390" cy="1216224"/>
            </a:xfrm>
            <a:prstGeom prst="quadArrowCallou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sp>
          <p:nvSpPr>
            <p:cNvPr id="64" name="Text Box 186"/>
            <p:cNvSpPr txBox="1">
              <a:spLocks noChangeArrowheads="1"/>
            </p:cNvSpPr>
            <p:nvPr/>
          </p:nvSpPr>
          <p:spPr bwMode="auto">
            <a:xfrm>
              <a:off x="4496118" y="6395443"/>
              <a:ext cx="837882" cy="519373"/>
            </a:xfrm>
            <a:prstGeom prst="rect">
              <a:avLst/>
            </a:prstGeom>
            <a:noFill/>
            <a:ln w="12700" cap="sq">
              <a:noFill/>
              <a:miter lim="800000"/>
              <a:headEnd type="none" w="sm" len="sm"/>
              <a:tailEnd type="none" w="sm" len="sm"/>
            </a:ln>
          </p:spPr>
          <p:txBody>
            <a:bodyPr wrap="square">
              <a:spAutoFit/>
            </a:bodyPr>
            <a:lstStyle/>
            <a:p>
              <a:pPr>
                <a:defRPr/>
              </a:pPr>
              <a:r>
                <a:rPr lang="en-US" sz="1200" b="1" i="1" dirty="0">
                  <a:solidFill>
                    <a:schemeClr val="accent1">
                      <a:lumMod val="60000"/>
                      <a:lumOff val="40000"/>
                    </a:schemeClr>
                  </a:solidFill>
                  <a:cs typeface="Arial" charset="0"/>
                </a:rPr>
                <a:t>Campaign Manager</a:t>
              </a:r>
            </a:p>
          </p:txBody>
        </p:sp>
        <p:sp>
          <p:nvSpPr>
            <p:cNvPr id="65" name="Text Box 186"/>
            <p:cNvSpPr txBox="1">
              <a:spLocks noChangeArrowheads="1"/>
            </p:cNvSpPr>
            <p:nvPr/>
          </p:nvSpPr>
          <p:spPr bwMode="auto">
            <a:xfrm>
              <a:off x="2882504" y="6211491"/>
              <a:ext cx="838649" cy="727122"/>
            </a:xfrm>
            <a:prstGeom prst="rect">
              <a:avLst/>
            </a:prstGeom>
            <a:noFill/>
            <a:ln w="12700" cap="sq">
              <a:noFill/>
              <a:miter lim="800000"/>
              <a:headEnd type="none" w="sm" len="sm"/>
              <a:tailEnd type="none" w="sm" len="sm"/>
            </a:ln>
          </p:spPr>
          <p:txBody>
            <a:bodyPr wrap="square">
              <a:spAutoFit/>
            </a:bodyPr>
            <a:lstStyle/>
            <a:p>
              <a:pPr>
                <a:defRPr/>
              </a:pPr>
              <a:r>
                <a:rPr lang="en-US" sz="1200" b="1" i="1" dirty="0" smtClean="0">
                  <a:solidFill>
                    <a:schemeClr val="accent1">
                      <a:lumMod val="60000"/>
                      <a:lumOff val="40000"/>
                    </a:schemeClr>
                  </a:solidFill>
                  <a:cs typeface="Arial" charset="0"/>
                </a:rPr>
                <a:t>Complete Recordings logs</a:t>
              </a:r>
              <a:endParaRPr lang="en-US" sz="1200" b="1" i="1" dirty="0">
                <a:solidFill>
                  <a:schemeClr val="accent1">
                    <a:lumMod val="60000"/>
                    <a:lumOff val="40000"/>
                  </a:schemeClr>
                </a:solidFill>
                <a:cs typeface="Arial" charset="0"/>
              </a:endParaRPr>
            </a:p>
          </p:txBody>
        </p:sp>
        <p:sp>
          <p:nvSpPr>
            <p:cNvPr id="66" name="Text Box 186"/>
            <p:cNvSpPr txBox="1">
              <a:spLocks noChangeArrowheads="1"/>
            </p:cNvSpPr>
            <p:nvPr/>
          </p:nvSpPr>
          <p:spPr bwMode="auto">
            <a:xfrm>
              <a:off x="4608908" y="5486400"/>
              <a:ext cx="573168" cy="519373"/>
            </a:xfrm>
            <a:prstGeom prst="rect">
              <a:avLst/>
            </a:prstGeom>
            <a:noFill/>
            <a:ln w="12700" cap="sq">
              <a:noFill/>
              <a:miter lim="800000"/>
              <a:headEnd type="none" w="sm" len="sm"/>
              <a:tailEnd type="none" w="sm" len="sm"/>
            </a:ln>
          </p:spPr>
          <p:txBody>
            <a:bodyPr wrap="square">
              <a:spAutoFit/>
            </a:bodyPr>
            <a:lstStyle/>
            <a:p>
              <a:pPr>
                <a:defRPr/>
              </a:pPr>
              <a:r>
                <a:rPr lang="en-US" sz="1200" b="1" i="1" dirty="0">
                  <a:solidFill>
                    <a:schemeClr val="accent1">
                      <a:lumMod val="60000"/>
                      <a:lumOff val="40000"/>
                    </a:schemeClr>
                  </a:solidFill>
                  <a:cs typeface="Arial" charset="0"/>
                </a:rPr>
                <a:t>Voice Logs</a:t>
              </a:r>
            </a:p>
          </p:txBody>
        </p:sp>
        <p:sp>
          <p:nvSpPr>
            <p:cNvPr id="68" name="Text Box 186"/>
            <p:cNvSpPr txBox="1">
              <a:spLocks noChangeArrowheads="1"/>
            </p:cNvSpPr>
            <p:nvPr/>
          </p:nvSpPr>
          <p:spPr bwMode="auto">
            <a:xfrm>
              <a:off x="2882503" y="5486400"/>
              <a:ext cx="777208" cy="519373"/>
            </a:xfrm>
            <a:prstGeom prst="rect">
              <a:avLst/>
            </a:prstGeom>
            <a:noFill/>
            <a:ln w="12700" cap="sq">
              <a:noFill/>
              <a:miter lim="800000"/>
              <a:headEnd type="none" w="sm" len="sm"/>
              <a:tailEnd type="none" w="sm" len="sm"/>
            </a:ln>
          </p:spPr>
          <p:txBody>
            <a:bodyPr wrap="square">
              <a:spAutoFit/>
            </a:bodyPr>
            <a:lstStyle/>
            <a:p>
              <a:pPr algn="ctr">
                <a:defRPr/>
              </a:pPr>
              <a:r>
                <a:rPr lang="en-US" sz="1200" b="1" i="1" dirty="0">
                  <a:solidFill>
                    <a:schemeClr val="accent1">
                      <a:lumMod val="60000"/>
                      <a:lumOff val="40000"/>
                    </a:schemeClr>
                  </a:solidFill>
                  <a:cs typeface="Arial" charset="0"/>
                </a:rPr>
                <a:t>25+ Reports</a:t>
              </a:r>
            </a:p>
          </p:txBody>
        </p:sp>
      </p:grpSp>
      <p:cxnSp>
        <p:nvCxnSpPr>
          <p:cNvPr id="87" name="Elbow Connector 86"/>
          <p:cNvCxnSpPr/>
          <p:nvPr/>
        </p:nvCxnSpPr>
        <p:spPr>
          <a:xfrm rot="5400000">
            <a:off x="3694113" y="4189413"/>
            <a:ext cx="1641475" cy="2019300"/>
          </a:xfrm>
          <a:prstGeom prst="bentConnector2">
            <a:avLst/>
          </a:prstGeom>
          <a:ln>
            <a:headEnd type="arrow"/>
            <a:tailEnd type="arrow"/>
          </a:ln>
        </p:spPr>
        <p:style>
          <a:lnRef idx="1">
            <a:schemeClr val="accent1"/>
          </a:lnRef>
          <a:fillRef idx="0">
            <a:schemeClr val="accent1"/>
          </a:fillRef>
          <a:effectRef idx="0">
            <a:schemeClr val="accent1"/>
          </a:effectRef>
          <a:fontRef idx="minor">
            <a:schemeClr val="tx1"/>
          </a:fontRef>
        </p:style>
      </p:cxnSp>
      <p:pic>
        <p:nvPicPr>
          <p:cNvPr id="4098" name="Picture 2" descr="C:\Documents and Settings\Administrator\My Documents\New Folder (3)\call_center_user_4192.jpg"/>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10380265" y="1230037"/>
            <a:ext cx="1185069" cy="1238249"/>
          </a:xfrm>
          <a:prstGeom prst="rect">
            <a:avLst/>
          </a:prstGeom>
          <a:noFill/>
          <a:extLst>
            <a:ext uri="{909E8E84-426E-40DD-AFC4-6F175D3DCCD1}">
              <a14:hiddenFill xmlns:a14="http://schemas.microsoft.com/office/drawing/2010/main">
                <a:solidFill>
                  <a:srgbClr val="FFFFFF"/>
                </a:solidFill>
              </a14:hiddenFill>
            </a:ext>
          </a:extLst>
        </p:spPr>
      </p:pic>
      <p:pic>
        <p:nvPicPr>
          <p:cNvPr id="2" name="Picture 1"/>
          <p:cNvPicPr>
            <a:picLocks noChangeAspect="1"/>
          </p:cNvPicPr>
          <p:nvPr/>
        </p:nvPicPr>
        <p:blipFill>
          <a:blip r:embed="rId14"/>
          <a:stretch>
            <a:fillRect/>
          </a:stretch>
        </p:blipFill>
        <p:spPr>
          <a:xfrm>
            <a:off x="966188" y="1849161"/>
            <a:ext cx="485775" cy="419100"/>
          </a:xfrm>
          <a:prstGeom prst="rect">
            <a:avLst/>
          </a:prstGeom>
        </p:spPr>
      </p:pic>
      <p:sp>
        <p:nvSpPr>
          <p:cNvPr id="52" name="TextBox 162"/>
          <p:cNvSpPr txBox="1">
            <a:spLocks noChangeArrowheads="1"/>
          </p:cNvSpPr>
          <p:nvPr/>
        </p:nvSpPr>
        <p:spPr bwMode="auto">
          <a:xfrm>
            <a:off x="306516" y="2220288"/>
            <a:ext cx="140970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entury Gothic" panose="020B0502020202020204" pitchFamily="34" charset="0"/>
              </a:defRPr>
            </a:lvl1pPr>
            <a:lvl2pPr marL="742950" indent="-285750">
              <a:defRPr>
                <a:solidFill>
                  <a:schemeClr val="tx1"/>
                </a:solidFill>
                <a:latin typeface="Century Gothic" panose="020B0502020202020204" pitchFamily="34" charset="0"/>
              </a:defRPr>
            </a:lvl2pPr>
            <a:lvl3pPr marL="1143000" indent="-228600">
              <a:defRPr>
                <a:solidFill>
                  <a:schemeClr val="tx1"/>
                </a:solidFill>
                <a:latin typeface="Century Gothic" panose="020B0502020202020204" pitchFamily="34" charset="0"/>
              </a:defRPr>
            </a:lvl3pPr>
            <a:lvl4pPr marL="1600200" indent="-228600">
              <a:defRPr>
                <a:solidFill>
                  <a:schemeClr val="tx1"/>
                </a:solidFill>
                <a:latin typeface="Century Gothic" panose="020B0502020202020204" pitchFamily="34" charset="0"/>
              </a:defRPr>
            </a:lvl4pPr>
            <a:lvl5pPr marL="2057400" indent="-228600">
              <a:defRPr>
                <a:solidFill>
                  <a:schemeClr val="tx1"/>
                </a:solidFill>
                <a:latin typeface="Century Gothic" panose="020B0502020202020204" pitchFamily="34" charset="0"/>
              </a:defRPr>
            </a:lvl5pPr>
            <a:lvl6pPr marL="2514600" indent="-228600" defTabSz="457200" eaLnBrk="0" fontAlgn="base" hangingPunct="0">
              <a:spcBef>
                <a:spcPct val="0"/>
              </a:spcBef>
              <a:spcAft>
                <a:spcPct val="0"/>
              </a:spcAft>
              <a:defRPr>
                <a:solidFill>
                  <a:schemeClr val="tx1"/>
                </a:solidFill>
                <a:latin typeface="Century Gothic" panose="020B0502020202020204" pitchFamily="34" charset="0"/>
              </a:defRPr>
            </a:lvl6pPr>
            <a:lvl7pPr marL="2971800" indent="-228600" defTabSz="457200" eaLnBrk="0" fontAlgn="base" hangingPunct="0">
              <a:spcBef>
                <a:spcPct val="0"/>
              </a:spcBef>
              <a:spcAft>
                <a:spcPct val="0"/>
              </a:spcAft>
              <a:defRPr>
                <a:solidFill>
                  <a:schemeClr val="tx1"/>
                </a:solidFill>
                <a:latin typeface="Century Gothic" panose="020B0502020202020204" pitchFamily="34" charset="0"/>
              </a:defRPr>
            </a:lvl7pPr>
            <a:lvl8pPr marL="3429000" indent="-228600" defTabSz="457200" eaLnBrk="0" fontAlgn="base" hangingPunct="0">
              <a:spcBef>
                <a:spcPct val="0"/>
              </a:spcBef>
              <a:spcAft>
                <a:spcPct val="0"/>
              </a:spcAft>
              <a:defRPr>
                <a:solidFill>
                  <a:schemeClr val="tx1"/>
                </a:solidFill>
                <a:latin typeface="Century Gothic" panose="020B0502020202020204" pitchFamily="34" charset="0"/>
              </a:defRPr>
            </a:lvl8pPr>
            <a:lvl9pPr marL="3886200" indent="-228600" defTabSz="457200" eaLnBrk="0" fontAlgn="base" hangingPunct="0">
              <a:spcBef>
                <a:spcPct val="0"/>
              </a:spcBef>
              <a:spcAft>
                <a:spcPct val="0"/>
              </a:spcAft>
              <a:defRPr>
                <a:solidFill>
                  <a:schemeClr val="tx1"/>
                </a:solidFill>
                <a:latin typeface="Century Gothic" panose="020B0502020202020204" pitchFamily="34" charset="0"/>
              </a:defRPr>
            </a:lvl9pPr>
          </a:lstStyle>
          <a:p>
            <a:pPr algn="ctr" eaLnBrk="1" hangingPunct="1"/>
            <a:r>
              <a:rPr lang="en-GB" altLang="en-US" sz="1200" b="1" i="1" dirty="0" smtClean="0">
                <a:latin typeface="Calibri" panose="020F0502020204030204" pitchFamily="34" charset="0"/>
                <a:cs typeface="Arial" panose="020B0604020202020204" pitchFamily="34" charset="0"/>
              </a:rPr>
              <a:t>from / to PSTN Incoming Number</a:t>
            </a:r>
            <a:endParaRPr lang="en-GB" altLang="en-US" sz="1200" b="1" i="1" dirty="0">
              <a:latin typeface="Calibri" panose="020F0502020204030204" pitchFamily="34" charset="0"/>
              <a:cs typeface="Arial" panose="020B0604020202020204" pitchFamily="34" charset="0"/>
            </a:endParaRPr>
          </a:p>
        </p:txBody>
      </p:sp>
      <p:pic>
        <p:nvPicPr>
          <p:cNvPr id="58" name="Picture 161" descr="10125-blue-cloud-design.png"/>
          <p:cNvPicPr>
            <a:picLocks noChangeAspect="1"/>
          </p:cNvPicPr>
          <p:nvPr/>
        </p:nvPicPr>
        <p:blipFill>
          <a:blip r:embed="rId15">
            <a:extLst>
              <a:ext uri="{28A0092B-C50C-407E-A947-70E740481C1C}">
                <a14:useLocalDpi xmlns:a14="http://schemas.microsoft.com/office/drawing/2010/main" val="0"/>
              </a:ext>
            </a:extLst>
          </a:blip>
          <a:srcRect/>
          <a:stretch>
            <a:fillRect/>
          </a:stretch>
        </p:blipFill>
        <p:spPr bwMode="auto">
          <a:xfrm>
            <a:off x="4782980" y="899612"/>
            <a:ext cx="2195115" cy="1166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2" name="Picture 161" descr="10125-blue-cloud-design.png"/>
          <p:cNvPicPr>
            <a:picLocks noChangeAspect="1"/>
          </p:cNvPicPr>
          <p:nvPr/>
        </p:nvPicPr>
        <p:blipFill>
          <a:blip r:embed="rId15">
            <a:extLst>
              <a:ext uri="{28A0092B-C50C-407E-A947-70E740481C1C}">
                <a14:useLocalDpi xmlns:a14="http://schemas.microsoft.com/office/drawing/2010/main" val="0"/>
              </a:ext>
            </a:extLst>
          </a:blip>
          <a:srcRect/>
          <a:stretch>
            <a:fillRect/>
          </a:stretch>
        </p:blipFill>
        <p:spPr bwMode="auto">
          <a:xfrm>
            <a:off x="3354070" y="1879929"/>
            <a:ext cx="1660525" cy="1166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1" name="TextBox 44"/>
          <p:cNvSpPr txBox="1">
            <a:spLocks noChangeArrowheads="1"/>
          </p:cNvSpPr>
          <p:nvPr/>
        </p:nvSpPr>
        <p:spPr bwMode="auto">
          <a:xfrm>
            <a:off x="3664149" y="2087856"/>
            <a:ext cx="1028302"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entury Gothic" panose="020B0502020202020204" pitchFamily="34" charset="0"/>
              </a:defRPr>
            </a:lvl1pPr>
            <a:lvl2pPr marL="742950" indent="-285750">
              <a:defRPr>
                <a:solidFill>
                  <a:schemeClr val="tx1"/>
                </a:solidFill>
                <a:latin typeface="Century Gothic" panose="020B0502020202020204" pitchFamily="34" charset="0"/>
              </a:defRPr>
            </a:lvl2pPr>
            <a:lvl3pPr marL="1143000" indent="-228600">
              <a:defRPr>
                <a:solidFill>
                  <a:schemeClr val="tx1"/>
                </a:solidFill>
                <a:latin typeface="Century Gothic" panose="020B0502020202020204" pitchFamily="34" charset="0"/>
              </a:defRPr>
            </a:lvl3pPr>
            <a:lvl4pPr marL="1600200" indent="-228600">
              <a:defRPr>
                <a:solidFill>
                  <a:schemeClr val="tx1"/>
                </a:solidFill>
                <a:latin typeface="Century Gothic" panose="020B0502020202020204" pitchFamily="34" charset="0"/>
              </a:defRPr>
            </a:lvl4pPr>
            <a:lvl5pPr marL="2057400" indent="-228600">
              <a:defRPr>
                <a:solidFill>
                  <a:schemeClr val="tx1"/>
                </a:solidFill>
                <a:latin typeface="Century Gothic" panose="020B0502020202020204" pitchFamily="34" charset="0"/>
              </a:defRPr>
            </a:lvl5pPr>
            <a:lvl6pPr marL="2514600" indent="-228600" defTabSz="457200" eaLnBrk="0" fontAlgn="base" hangingPunct="0">
              <a:spcBef>
                <a:spcPct val="0"/>
              </a:spcBef>
              <a:spcAft>
                <a:spcPct val="0"/>
              </a:spcAft>
              <a:defRPr>
                <a:solidFill>
                  <a:schemeClr val="tx1"/>
                </a:solidFill>
                <a:latin typeface="Century Gothic" panose="020B0502020202020204" pitchFamily="34" charset="0"/>
              </a:defRPr>
            </a:lvl6pPr>
            <a:lvl7pPr marL="2971800" indent="-228600" defTabSz="457200" eaLnBrk="0" fontAlgn="base" hangingPunct="0">
              <a:spcBef>
                <a:spcPct val="0"/>
              </a:spcBef>
              <a:spcAft>
                <a:spcPct val="0"/>
              </a:spcAft>
              <a:defRPr>
                <a:solidFill>
                  <a:schemeClr val="tx1"/>
                </a:solidFill>
                <a:latin typeface="Century Gothic" panose="020B0502020202020204" pitchFamily="34" charset="0"/>
              </a:defRPr>
            </a:lvl7pPr>
            <a:lvl8pPr marL="3429000" indent="-228600" defTabSz="457200" eaLnBrk="0" fontAlgn="base" hangingPunct="0">
              <a:spcBef>
                <a:spcPct val="0"/>
              </a:spcBef>
              <a:spcAft>
                <a:spcPct val="0"/>
              </a:spcAft>
              <a:defRPr>
                <a:solidFill>
                  <a:schemeClr val="tx1"/>
                </a:solidFill>
                <a:latin typeface="Century Gothic" panose="020B0502020202020204" pitchFamily="34" charset="0"/>
              </a:defRPr>
            </a:lvl8pPr>
            <a:lvl9pPr marL="3886200" indent="-228600" defTabSz="457200" eaLnBrk="0" fontAlgn="base" hangingPunct="0">
              <a:spcBef>
                <a:spcPct val="0"/>
              </a:spcBef>
              <a:spcAft>
                <a:spcPct val="0"/>
              </a:spcAft>
              <a:defRPr>
                <a:solidFill>
                  <a:schemeClr val="tx1"/>
                </a:solidFill>
                <a:latin typeface="Century Gothic" panose="020B0502020202020204" pitchFamily="34" charset="0"/>
              </a:defRPr>
            </a:lvl9pPr>
          </a:lstStyle>
          <a:p>
            <a:pPr algn="ctr" eaLnBrk="1" hangingPunct="1"/>
            <a:r>
              <a:rPr lang="en-GB" altLang="en-US" sz="1600" b="1" i="1" dirty="0" smtClean="0">
                <a:latin typeface="Calibri" panose="020F0502020204030204" pitchFamily="34" charset="0"/>
                <a:cs typeface="Arial" panose="020B0604020202020204" pitchFamily="34" charset="0"/>
              </a:rPr>
              <a:t>Greetings IVR X n Trees</a:t>
            </a:r>
            <a:endParaRPr lang="en-GB" altLang="en-US" sz="1600" b="1" i="1" dirty="0">
              <a:latin typeface="Calibri" panose="020F0502020204030204" pitchFamily="34" charset="0"/>
              <a:cs typeface="Arial" panose="020B0604020202020204" pitchFamily="34" charset="0"/>
            </a:endParaRPr>
          </a:p>
        </p:txBody>
      </p:sp>
      <p:sp>
        <p:nvSpPr>
          <p:cNvPr id="72" name="TextBox 44"/>
          <p:cNvSpPr txBox="1">
            <a:spLocks noChangeArrowheads="1"/>
          </p:cNvSpPr>
          <p:nvPr/>
        </p:nvSpPr>
        <p:spPr bwMode="auto">
          <a:xfrm>
            <a:off x="5029201" y="1096834"/>
            <a:ext cx="1795487"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entury Gothic" panose="020B0502020202020204" pitchFamily="34" charset="0"/>
              </a:defRPr>
            </a:lvl1pPr>
            <a:lvl2pPr marL="742950" indent="-285750">
              <a:defRPr>
                <a:solidFill>
                  <a:schemeClr val="tx1"/>
                </a:solidFill>
                <a:latin typeface="Century Gothic" panose="020B0502020202020204" pitchFamily="34" charset="0"/>
              </a:defRPr>
            </a:lvl2pPr>
            <a:lvl3pPr marL="1143000" indent="-228600">
              <a:defRPr>
                <a:solidFill>
                  <a:schemeClr val="tx1"/>
                </a:solidFill>
                <a:latin typeface="Century Gothic" panose="020B0502020202020204" pitchFamily="34" charset="0"/>
              </a:defRPr>
            </a:lvl3pPr>
            <a:lvl4pPr marL="1600200" indent="-228600">
              <a:defRPr>
                <a:solidFill>
                  <a:schemeClr val="tx1"/>
                </a:solidFill>
                <a:latin typeface="Century Gothic" panose="020B0502020202020204" pitchFamily="34" charset="0"/>
              </a:defRPr>
            </a:lvl4pPr>
            <a:lvl5pPr marL="2057400" indent="-228600">
              <a:defRPr>
                <a:solidFill>
                  <a:schemeClr val="tx1"/>
                </a:solidFill>
                <a:latin typeface="Century Gothic" panose="020B0502020202020204" pitchFamily="34" charset="0"/>
              </a:defRPr>
            </a:lvl5pPr>
            <a:lvl6pPr marL="2514600" indent="-228600" defTabSz="457200" eaLnBrk="0" fontAlgn="base" hangingPunct="0">
              <a:spcBef>
                <a:spcPct val="0"/>
              </a:spcBef>
              <a:spcAft>
                <a:spcPct val="0"/>
              </a:spcAft>
              <a:defRPr>
                <a:solidFill>
                  <a:schemeClr val="tx1"/>
                </a:solidFill>
                <a:latin typeface="Century Gothic" panose="020B0502020202020204" pitchFamily="34" charset="0"/>
              </a:defRPr>
            </a:lvl6pPr>
            <a:lvl7pPr marL="2971800" indent="-228600" defTabSz="457200" eaLnBrk="0" fontAlgn="base" hangingPunct="0">
              <a:spcBef>
                <a:spcPct val="0"/>
              </a:spcBef>
              <a:spcAft>
                <a:spcPct val="0"/>
              </a:spcAft>
              <a:defRPr>
                <a:solidFill>
                  <a:schemeClr val="tx1"/>
                </a:solidFill>
                <a:latin typeface="Century Gothic" panose="020B0502020202020204" pitchFamily="34" charset="0"/>
              </a:defRPr>
            </a:lvl7pPr>
            <a:lvl8pPr marL="3429000" indent="-228600" defTabSz="457200" eaLnBrk="0" fontAlgn="base" hangingPunct="0">
              <a:spcBef>
                <a:spcPct val="0"/>
              </a:spcBef>
              <a:spcAft>
                <a:spcPct val="0"/>
              </a:spcAft>
              <a:defRPr>
                <a:solidFill>
                  <a:schemeClr val="tx1"/>
                </a:solidFill>
                <a:latin typeface="Century Gothic" panose="020B0502020202020204" pitchFamily="34" charset="0"/>
              </a:defRPr>
            </a:lvl8pPr>
            <a:lvl9pPr marL="3886200" indent="-228600" defTabSz="457200" eaLnBrk="0" fontAlgn="base" hangingPunct="0">
              <a:spcBef>
                <a:spcPct val="0"/>
              </a:spcBef>
              <a:spcAft>
                <a:spcPct val="0"/>
              </a:spcAft>
              <a:defRPr>
                <a:solidFill>
                  <a:schemeClr val="tx1"/>
                </a:solidFill>
                <a:latin typeface="Century Gothic" panose="020B0502020202020204" pitchFamily="34" charset="0"/>
              </a:defRPr>
            </a:lvl9pPr>
          </a:lstStyle>
          <a:p>
            <a:pPr algn="ctr" eaLnBrk="1" hangingPunct="1"/>
            <a:r>
              <a:rPr lang="en-GB" altLang="en-US" sz="1600" b="1" i="1" dirty="0" smtClean="0">
                <a:latin typeface="Calibri" panose="020F0502020204030204" pitchFamily="34" charset="0"/>
                <a:cs typeface="Arial" panose="020B0604020202020204" pitchFamily="34" charset="0"/>
              </a:rPr>
              <a:t>Call Backs /Outbound from PRI</a:t>
            </a:r>
            <a:endParaRPr lang="en-GB" altLang="en-US" sz="1600" b="1" i="1" dirty="0">
              <a:latin typeface="Calibri" panose="020F0502020204030204" pitchFamily="34" charset="0"/>
              <a:cs typeface="Arial" panose="020B0604020202020204" pitchFamily="34" charset="0"/>
            </a:endParaRPr>
          </a:p>
        </p:txBody>
      </p:sp>
      <p:cxnSp>
        <p:nvCxnSpPr>
          <p:cNvPr id="9" name="Elbow Connector 8"/>
          <p:cNvCxnSpPr/>
          <p:nvPr/>
        </p:nvCxnSpPr>
        <p:spPr>
          <a:xfrm>
            <a:off x="3556978" y="926800"/>
            <a:ext cx="1304662" cy="666068"/>
          </a:xfrm>
          <a:prstGeom prst="bentConnector3">
            <a:avLst/>
          </a:prstGeom>
          <a:ln>
            <a:headEnd type="triangle"/>
            <a:tailEnd type="triangle"/>
          </a:ln>
        </p:spPr>
        <p:style>
          <a:lnRef idx="1">
            <a:schemeClr val="accent1"/>
          </a:lnRef>
          <a:fillRef idx="0">
            <a:schemeClr val="accent1"/>
          </a:fillRef>
          <a:effectRef idx="0">
            <a:schemeClr val="accent1"/>
          </a:effectRef>
          <a:fontRef idx="minor">
            <a:schemeClr val="tx1"/>
          </a:fontRef>
        </p:style>
      </p:cxnSp>
      <p:pic>
        <p:nvPicPr>
          <p:cNvPr id="11" name="Picture 10"/>
          <p:cNvPicPr>
            <a:picLocks noChangeAspect="1"/>
          </p:cNvPicPr>
          <p:nvPr/>
        </p:nvPicPr>
        <p:blipFill>
          <a:blip r:embed="rId16"/>
          <a:stretch>
            <a:fillRect/>
          </a:stretch>
        </p:blipFill>
        <p:spPr>
          <a:xfrm>
            <a:off x="2343149" y="5564056"/>
            <a:ext cx="857250" cy="885825"/>
          </a:xfrm>
          <a:prstGeom prst="rect">
            <a:avLst/>
          </a:prstGeom>
        </p:spPr>
      </p:pic>
      <p:pic>
        <p:nvPicPr>
          <p:cNvPr id="73" name="Picture 10">
            <a:extLst>
              <a:ext uri="{FF2B5EF4-FFF2-40B4-BE49-F238E27FC236}">
                <a16:creationId xmlns:a16="http://schemas.microsoft.com/office/drawing/2014/main" xmlns="" id="{C692449F-0172-46C4-BB65-ACCCDD9E0C88}"/>
              </a:ext>
            </a:extLst>
          </p:cNvPr>
          <p:cNvPicPr>
            <a:picLocks noChangeAspect="1" noChangeArrowheads="1"/>
          </p:cNvPicPr>
          <p:nvPr/>
        </p:nvPicPr>
        <p:blipFill>
          <a:blip r:embed="rId17">
            <a:duotone>
              <a:prstClr val="black"/>
              <a:schemeClr val="accent1">
                <a:tint val="45000"/>
                <a:satMod val="400000"/>
              </a:schemeClr>
            </a:duotone>
            <a:extLst>
              <a:ext uri="{28A0092B-C50C-407E-A947-70E740481C1C}">
                <a14:useLocalDpi xmlns:a14="http://schemas.microsoft.com/office/drawing/2010/main" val="0"/>
              </a:ext>
            </a:extLst>
          </a:blip>
          <a:srcRect/>
          <a:stretch>
            <a:fillRect/>
          </a:stretch>
        </p:blipFill>
        <p:spPr bwMode="auto">
          <a:xfrm>
            <a:off x="10412082" y="207381"/>
            <a:ext cx="1518249" cy="7676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4" name="Picture 73"/>
          <p:cNvPicPr>
            <a:picLocks noChangeAspect="1"/>
          </p:cNvPicPr>
          <p:nvPr/>
        </p:nvPicPr>
        <p:blipFill>
          <a:blip r:embed="rId18"/>
          <a:stretch>
            <a:fillRect/>
          </a:stretch>
        </p:blipFill>
        <p:spPr>
          <a:xfrm>
            <a:off x="90218" y="207380"/>
            <a:ext cx="1393525" cy="767624"/>
          </a:xfrm>
          <a:prstGeom prst="rect">
            <a:avLst/>
          </a:prstGeom>
        </p:spPr>
      </p:pic>
    </p:spTree>
    <p:extLst>
      <p:ext uri="{BB962C8B-B14F-4D97-AF65-F5344CB8AC3E}">
        <p14:creationId xmlns:p14="http://schemas.microsoft.com/office/powerpoint/2010/main" val="1251862723"/>
      </p:ext>
    </p:extLst>
  </p:cSld>
  <p:clrMapOvr>
    <a:masterClrMapping/>
  </p:clrMapOv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Diagram 2"/>
          <p:cNvGraphicFramePr/>
          <p:nvPr/>
        </p:nvGraphicFramePr>
        <p:xfrm>
          <a:off x="3328681" y="886264"/>
          <a:ext cx="6246254" cy="494548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2" name="Picture 1"/>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5835849" y="2502765"/>
            <a:ext cx="1391811" cy="1451354"/>
          </a:xfrm>
          <a:prstGeom prst="rect">
            <a:avLst/>
          </a:prstGeom>
        </p:spPr>
      </p:pic>
      <p:graphicFrame>
        <p:nvGraphicFramePr>
          <p:cNvPr id="5" name="Diagram 4"/>
          <p:cNvGraphicFramePr/>
          <p:nvPr/>
        </p:nvGraphicFramePr>
        <p:xfrm>
          <a:off x="5335" y="6290504"/>
          <a:ext cx="2756921" cy="613431"/>
        </p:xfrm>
        <a:graphic>
          <a:graphicData uri="http://schemas.openxmlformats.org/drawingml/2006/diagram">
            <dgm:relIds xmlns:dgm="http://schemas.openxmlformats.org/drawingml/2006/diagram" xmlns:r="http://schemas.openxmlformats.org/officeDocument/2006/relationships" r:dm="rId9" r:lo="rId10" r:qs="rId11" r:cs="rId12"/>
          </a:graphicData>
        </a:graphic>
      </p:graphicFrame>
      <p:grpSp>
        <p:nvGrpSpPr>
          <p:cNvPr id="20" name="Group 19"/>
          <p:cNvGrpSpPr/>
          <p:nvPr/>
        </p:nvGrpSpPr>
        <p:grpSpPr>
          <a:xfrm>
            <a:off x="9178202" y="5768865"/>
            <a:ext cx="2978146" cy="1079179"/>
            <a:chOff x="-217394" y="0"/>
            <a:chExt cx="3953221" cy="821634"/>
          </a:xfrm>
        </p:grpSpPr>
        <p:sp>
          <p:nvSpPr>
            <p:cNvPr id="21" name="Pentagon 20"/>
            <p:cNvSpPr/>
            <p:nvPr/>
          </p:nvSpPr>
          <p:spPr>
            <a:xfrm>
              <a:off x="0" y="0"/>
              <a:ext cx="3735827" cy="821634"/>
            </a:xfrm>
            <a:prstGeom prst="homePlate">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22" name="Pentagon 4"/>
            <p:cNvSpPr/>
            <p:nvPr/>
          </p:nvSpPr>
          <p:spPr>
            <a:xfrm>
              <a:off x="-217394" y="0"/>
              <a:ext cx="3331666" cy="821634"/>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33350" tIns="66675" rIns="33338" bIns="66675" numCol="1" spcCol="1270" anchor="ctr" anchorCtr="0">
              <a:noAutofit/>
            </a:bodyPr>
            <a:lstStyle/>
            <a:p>
              <a:pPr lvl="0" algn="ctr" defTabSz="1111250">
                <a:lnSpc>
                  <a:spcPct val="90000"/>
                </a:lnSpc>
                <a:spcBef>
                  <a:spcPct val="0"/>
                </a:spcBef>
                <a:spcAft>
                  <a:spcPct val="35000"/>
                </a:spcAft>
              </a:pPr>
              <a:r>
                <a:rPr lang="en-IN" sz="1600" i="1" u="sng" dirty="0">
                  <a:solidFill>
                    <a:schemeClr val="bg1"/>
                  </a:solidFill>
                  <a:latin typeface="Tw Cen MT" panose="020B0602020104020603" pitchFamily="34" charset="0"/>
                </a:rPr>
                <a:t>+1-408-791-3820</a:t>
              </a:r>
            </a:p>
            <a:p>
              <a:pPr lvl="0" algn="ctr" defTabSz="1111250">
                <a:lnSpc>
                  <a:spcPct val="90000"/>
                </a:lnSpc>
                <a:spcBef>
                  <a:spcPct val="0"/>
                </a:spcBef>
                <a:spcAft>
                  <a:spcPct val="35000"/>
                </a:spcAft>
              </a:pPr>
              <a:r>
                <a:rPr lang="en-IN" sz="1600" i="1" u="sng" dirty="0">
                  <a:solidFill>
                    <a:schemeClr val="bg1"/>
                  </a:solidFill>
                  <a:latin typeface="Tw Cen MT" panose="020B0602020104020603" pitchFamily="34" charset="0"/>
                  <a:cs typeface="Calibri" panose="020F0502020204030204" pitchFamily="34" charset="0"/>
                </a:rPr>
                <a:t>+91-856-00-00-600</a:t>
              </a:r>
              <a:r>
                <a:rPr lang="en-IN" sz="1600" i="1" u="sng" dirty="0">
                  <a:solidFill>
                    <a:schemeClr val="bg1"/>
                  </a:solidFill>
                  <a:latin typeface="Tw Cen MT" panose="020B0602020104020603" pitchFamily="34" charset="0"/>
                </a:rPr>
                <a:t> </a:t>
              </a:r>
              <a:endParaRPr lang="en-IN" sz="1600" i="1" u="sng" kern="1200" dirty="0">
                <a:solidFill>
                  <a:schemeClr val="bg1"/>
                </a:solidFill>
                <a:latin typeface="Tw Cen MT" panose="020B0602020104020603" pitchFamily="34" charset="0"/>
                <a:cs typeface="Calibri" panose="020F0502020204030204" pitchFamily="34" charset="0"/>
              </a:endParaRPr>
            </a:p>
            <a:p>
              <a:pPr lvl="0" algn="ctr" defTabSz="1111250">
                <a:lnSpc>
                  <a:spcPct val="90000"/>
                </a:lnSpc>
                <a:spcBef>
                  <a:spcPct val="0"/>
                </a:spcBef>
                <a:spcAft>
                  <a:spcPct val="35000"/>
                </a:spcAft>
              </a:pPr>
              <a:r>
                <a:rPr lang="en-IN" sz="1600" i="1" u="sng" kern="1200" dirty="0">
                  <a:solidFill>
                    <a:schemeClr val="bg1"/>
                  </a:solidFill>
                  <a:latin typeface="Tw Cen MT" panose="020B0602020104020603" pitchFamily="34" charset="0"/>
                  <a:cs typeface="Calibri" panose="020F0502020204030204" pitchFamily="34" charset="0"/>
                </a:rPr>
                <a:t>sales@dialerindia.com</a:t>
              </a:r>
            </a:p>
          </p:txBody>
        </p:sp>
      </p:grpSp>
      <p:sp>
        <p:nvSpPr>
          <p:cNvPr id="25" name="TextBox 24"/>
          <p:cNvSpPr txBox="1"/>
          <p:nvPr/>
        </p:nvSpPr>
        <p:spPr>
          <a:xfrm>
            <a:off x="39266" y="1461129"/>
            <a:ext cx="3146854" cy="2492990"/>
          </a:xfrm>
          <a:prstGeom prst="rect">
            <a:avLst/>
          </a:prstGeom>
          <a:noFill/>
        </p:spPr>
        <p:txBody>
          <a:bodyPr wrap="square" rtlCol="0">
            <a:spAutoFit/>
          </a:bodyPr>
          <a:lstStyle/>
          <a:p>
            <a:pPr algn="ctr"/>
            <a:r>
              <a:rPr lang="en-IN" dirty="0">
                <a:latin typeface="Stencil" panose="040409050D0802020404" pitchFamily="82" charset="0"/>
              </a:rPr>
              <a:t>“</a:t>
            </a:r>
            <a:r>
              <a:rPr lang="en-IN" sz="2400" dirty="0">
                <a:latin typeface="Stencil" panose="040409050D0802020404" pitchFamily="82" charset="0"/>
              </a:rPr>
              <a:t>The” single Answer to your  </a:t>
            </a:r>
          </a:p>
          <a:p>
            <a:pPr algn="ctr"/>
            <a:r>
              <a:rPr lang="en-IN" sz="2400" dirty="0">
                <a:latin typeface="Stencil" panose="040409050D0802020404" pitchFamily="82" charset="0"/>
              </a:rPr>
              <a:t>A to Z </a:t>
            </a:r>
          </a:p>
          <a:p>
            <a:pPr algn="ctr"/>
            <a:r>
              <a:rPr lang="en-IN" sz="2400" dirty="0">
                <a:latin typeface="Stencil" panose="040409050D0802020404" pitchFamily="82" charset="0"/>
              </a:rPr>
              <a:t>Tel- </a:t>
            </a:r>
            <a:r>
              <a:rPr lang="en-IN" sz="2400" dirty="0">
                <a:latin typeface="Brush Script MT" panose="03060802040406070304" pitchFamily="66" charset="0"/>
              </a:rPr>
              <a:t>”e”</a:t>
            </a:r>
            <a:r>
              <a:rPr lang="en-IN" sz="2400" dirty="0">
                <a:latin typeface="Stencil" panose="040409050D0802020404" pitchFamily="82" charset="0"/>
              </a:rPr>
              <a:t> - calling requirements</a:t>
            </a:r>
          </a:p>
          <a:p>
            <a:endParaRPr lang="en-IN" sz="3600" dirty="0"/>
          </a:p>
        </p:txBody>
      </p:sp>
      <p:graphicFrame>
        <p:nvGraphicFramePr>
          <p:cNvPr id="11" name="Diagram 10"/>
          <p:cNvGraphicFramePr/>
          <p:nvPr>
            <p:extLst>
              <p:ext uri="{D42A27DB-BD31-4B8C-83A1-F6EECF244321}">
                <p14:modId xmlns:p14="http://schemas.microsoft.com/office/powerpoint/2010/main" val="4106225193"/>
              </p:ext>
            </p:extLst>
          </p:nvPr>
        </p:nvGraphicFramePr>
        <p:xfrm>
          <a:off x="690658" y="9956"/>
          <a:ext cx="11522299" cy="6633564"/>
        </p:xfrm>
        <a:graphic>
          <a:graphicData uri="http://schemas.openxmlformats.org/drawingml/2006/diagram">
            <dgm:relIds xmlns:dgm="http://schemas.openxmlformats.org/drawingml/2006/diagram" xmlns:r="http://schemas.openxmlformats.org/officeDocument/2006/relationships" r:dm="rId14" r:lo="rId15" r:qs="rId16" r:cs="rId17"/>
          </a:graphicData>
        </a:graphic>
      </p:graphicFrame>
      <p:sp>
        <p:nvSpPr>
          <p:cNvPr id="7" name="TextBox 6">
            <a:extLst>
              <a:ext uri="{FF2B5EF4-FFF2-40B4-BE49-F238E27FC236}">
                <a16:creationId xmlns:a16="http://schemas.microsoft.com/office/drawing/2014/main" xmlns="" id="{42FE22D0-B2BE-42A6-A345-8BA1F4D20C21}"/>
              </a:ext>
            </a:extLst>
          </p:cNvPr>
          <p:cNvSpPr txBox="1"/>
          <p:nvPr/>
        </p:nvSpPr>
        <p:spPr>
          <a:xfrm>
            <a:off x="9902994" y="935385"/>
            <a:ext cx="2179109" cy="5570756"/>
          </a:xfrm>
          <a:prstGeom prst="rect">
            <a:avLst/>
          </a:prstGeom>
          <a:noFill/>
        </p:spPr>
        <p:txBody>
          <a:bodyPr wrap="square" rtlCol="0">
            <a:spAutoFit/>
          </a:bodyPr>
          <a:lstStyle/>
          <a:p>
            <a:pPr algn="ctr"/>
            <a:r>
              <a:rPr lang="en-IN" sz="1900" b="1" i="1" u="sng" dirty="0">
                <a:latin typeface="Tw Cen MT" panose="020B0602020104020603" pitchFamily="34" charset="0"/>
              </a:rPr>
              <a:t>The Competition Assassinators</a:t>
            </a:r>
          </a:p>
          <a:p>
            <a:pPr algn="ctr"/>
            <a:endParaRPr lang="en-IN" sz="1400" i="1" u="sng" dirty="0">
              <a:latin typeface="Trebuchet MS" panose="020B0603020202020204" pitchFamily="34" charset="0"/>
            </a:endParaRPr>
          </a:p>
          <a:p>
            <a:pPr marL="285750" indent="-285750">
              <a:buFont typeface="Wingdings" panose="05000000000000000000" pitchFamily="2" charset="2"/>
              <a:buChar char="ü"/>
            </a:pPr>
            <a:r>
              <a:rPr lang="en-IN" sz="1500" i="1" dirty="0">
                <a:latin typeface="Tw Cen MT" panose="020B0602020104020603" pitchFamily="34" charset="0"/>
              </a:rPr>
              <a:t>275+ Live Ref. Centres</a:t>
            </a:r>
          </a:p>
          <a:p>
            <a:pPr marL="285750" indent="-285750">
              <a:buFont typeface="Wingdings" panose="05000000000000000000" pitchFamily="2" charset="2"/>
              <a:buChar char="ü"/>
            </a:pPr>
            <a:r>
              <a:rPr lang="en-IN" sz="1500" i="1" dirty="0">
                <a:latin typeface="Tw Cen MT" panose="020B0602020104020603" pitchFamily="34" charset="0"/>
              </a:rPr>
              <a:t>11 Yrs. X Asterisks Dev.</a:t>
            </a:r>
          </a:p>
          <a:p>
            <a:pPr marL="285750" indent="-285750">
              <a:buFont typeface="Wingdings" panose="05000000000000000000" pitchFamily="2" charset="2"/>
              <a:buChar char="ü"/>
            </a:pPr>
            <a:r>
              <a:rPr lang="en-IN" sz="1500" i="1" dirty="0">
                <a:latin typeface="Tw Cen MT" panose="020B0602020104020603" pitchFamily="34" charset="0"/>
              </a:rPr>
              <a:t>9 Countries,91+ Cities</a:t>
            </a:r>
          </a:p>
          <a:p>
            <a:pPr marL="285750" indent="-285750">
              <a:buFont typeface="Wingdings" panose="05000000000000000000" pitchFamily="2" charset="2"/>
              <a:buChar char="ü"/>
            </a:pPr>
            <a:r>
              <a:rPr lang="en-IN" sz="1500" i="1" dirty="0">
                <a:latin typeface="Tw Cen MT" panose="020B0602020104020603" pitchFamily="34" charset="0"/>
              </a:rPr>
              <a:t>Live Demo / PoC </a:t>
            </a:r>
          </a:p>
          <a:p>
            <a:pPr marL="285750" indent="-285750">
              <a:buFont typeface="Wingdings" panose="05000000000000000000" pitchFamily="2" charset="2"/>
              <a:buChar char="ü"/>
            </a:pPr>
            <a:r>
              <a:rPr lang="en-IN" sz="1500" i="1" dirty="0">
                <a:latin typeface="Tw Cen MT" panose="020B0602020104020603" pitchFamily="34" charset="0"/>
              </a:rPr>
              <a:t>Lower than the Lowest Professional Bidder</a:t>
            </a:r>
          </a:p>
          <a:p>
            <a:pPr marL="285750" indent="-285750">
              <a:buFont typeface="Wingdings" panose="05000000000000000000" pitchFamily="2" charset="2"/>
              <a:buChar char="ü"/>
            </a:pPr>
            <a:r>
              <a:rPr lang="en-IN" sz="1500" i="1" dirty="0">
                <a:latin typeface="Tw Cen MT" panose="020B0602020104020603" pitchFamily="34" charset="0"/>
              </a:rPr>
              <a:t>All possible Techno-commercial models</a:t>
            </a:r>
          </a:p>
          <a:p>
            <a:pPr marL="285750" indent="-285750">
              <a:buFont typeface="Wingdings" panose="05000000000000000000" pitchFamily="2" charset="2"/>
              <a:buChar char="ü"/>
            </a:pPr>
            <a:r>
              <a:rPr lang="en-IN" sz="1500" i="1" dirty="0">
                <a:latin typeface="Tw Cen MT" panose="020B0602020104020603" pitchFamily="34" charset="0"/>
              </a:rPr>
              <a:t>No Blame Game : Your CTI-CRM-VoIP “SPOC”</a:t>
            </a:r>
          </a:p>
          <a:p>
            <a:pPr marL="285750" indent="-285750">
              <a:buFont typeface="Wingdings" panose="05000000000000000000" pitchFamily="2" charset="2"/>
              <a:buChar char="ü"/>
            </a:pPr>
            <a:r>
              <a:rPr lang="en-IN" sz="1500" i="1" dirty="0">
                <a:latin typeface="Tw Cen MT" panose="020B0602020104020603" pitchFamily="34" charset="0"/>
              </a:rPr>
              <a:t>100% Gov. Compliance</a:t>
            </a:r>
          </a:p>
          <a:p>
            <a:pPr marL="285750" indent="-285750">
              <a:buFont typeface="Wingdings" panose="05000000000000000000" pitchFamily="2" charset="2"/>
              <a:buChar char="ü"/>
            </a:pPr>
            <a:r>
              <a:rPr lang="en-IN" sz="1500" i="1" dirty="0">
                <a:latin typeface="Tw Cen MT" panose="020B0602020104020603" pitchFamily="34" charset="0"/>
              </a:rPr>
              <a:t>72 HR Refund Policy</a:t>
            </a:r>
          </a:p>
          <a:p>
            <a:pPr marL="285750" indent="-285750">
              <a:buFont typeface="Wingdings" panose="05000000000000000000" pitchFamily="2" charset="2"/>
              <a:buChar char="ü"/>
            </a:pPr>
            <a:r>
              <a:rPr lang="en-IN" sz="1500" i="1" dirty="0">
                <a:latin typeface="Tw Cen MT" panose="020B0602020104020603" pitchFamily="34" charset="0"/>
              </a:rPr>
              <a:t>10% Ref. discount/s</a:t>
            </a:r>
          </a:p>
          <a:p>
            <a:pPr marL="285750" indent="-285750">
              <a:buFont typeface="Wingdings" panose="05000000000000000000" pitchFamily="2" charset="2"/>
              <a:buChar char="ü"/>
            </a:pPr>
            <a:r>
              <a:rPr lang="en-IN" sz="1500" i="1" dirty="0">
                <a:latin typeface="Tw Cen MT" panose="020B0602020104020603" pitchFamily="34" charset="0"/>
              </a:rPr>
              <a:t>24X6 Support NoC</a:t>
            </a:r>
          </a:p>
          <a:p>
            <a:pPr marL="285750" indent="-285750">
              <a:buFont typeface="+mj-lt"/>
              <a:buAutoNum type="arabicParenR"/>
            </a:pPr>
            <a:endParaRPr lang="en-IN" sz="1500" b="1" i="1" dirty="0">
              <a:latin typeface="Trebuchet MS" panose="020B0603020202020204" pitchFamily="34" charset="0"/>
            </a:endParaRPr>
          </a:p>
          <a:p>
            <a:pPr marL="228600" indent="-228600">
              <a:buFont typeface="+mj-lt"/>
              <a:buAutoNum type="arabicParenR"/>
            </a:pPr>
            <a:endParaRPr lang="en-IN" sz="1600" b="1" i="1" dirty="0">
              <a:latin typeface="Trebuchet MS" panose="020B0603020202020204" pitchFamily="34" charset="0"/>
            </a:endParaRPr>
          </a:p>
          <a:p>
            <a:endParaRPr lang="en-IN" dirty="0"/>
          </a:p>
        </p:txBody>
      </p:sp>
      <p:grpSp>
        <p:nvGrpSpPr>
          <p:cNvPr id="30" name="Group 29">
            <a:extLst>
              <a:ext uri="{FF2B5EF4-FFF2-40B4-BE49-F238E27FC236}">
                <a16:creationId xmlns:a16="http://schemas.microsoft.com/office/drawing/2014/main" xmlns="" id="{C3885DA3-B505-4BD5-A600-83DD81411100}"/>
              </a:ext>
            </a:extLst>
          </p:cNvPr>
          <p:cNvGrpSpPr/>
          <p:nvPr/>
        </p:nvGrpSpPr>
        <p:grpSpPr>
          <a:xfrm>
            <a:off x="310333" y="3572346"/>
            <a:ext cx="2276106" cy="2115624"/>
            <a:chOff x="535700" y="3214906"/>
            <a:chExt cx="2044856" cy="2044856"/>
          </a:xfrm>
        </p:grpSpPr>
        <p:pic>
          <p:nvPicPr>
            <p:cNvPr id="17" name="Picture 16">
              <a:extLst>
                <a:ext uri="{FF2B5EF4-FFF2-40B4-BE49-F238E27FC236}">
                  <a16:creationId xmlns:a16="http://schemas.microsoft.com/office/drawing/2014/main" xmlns="" id="{076C7B93-1C59-4C6C-AF21-A1D5FFEE7E9E}"/>
                </a:ext>
              </a:extLst>
            </p:cNvPr>
            <p:cNvPicPr>
              <a:picLocks noChangeAspect="1"/>
            </p:cNvPicPr>
            <p:nvPr/>
          </p:nvPicPr>
          <p:blipFill>
            <a:blip r:embed="rId19" cstate="print">
              <a:extLst>
                <a:ext uri="{28A0092B-C50C-407E-A947-70E740481C1C}">
                  <a14:useLocalDpi xmlns:a14="http://schemas.microsoft.com/office/drawing/2010/main" val="0"/>
                </a:ext>
              </a:extLst>
            </a:blip>
            <a:stretch>
              <a:fillRect/>
            </a:stretch>
          </p:blipFill>
          <p:spPr>
            <a:xfrm>
              <a:off x="535700" y="3214906"/>
              <a:ext cx="2044856" cy="2044856"/>
            </a:xfrm>
            <a:prstGeom prst="rect">
              <a:avLst/>
            </a:prstGeom>
          </p:spPr>
        </p:pic>
        <p:pic>
          <p:nvPicPr>
            <p:cNvPr id="29" name="Picture 28">
              <a:extLst>
                <a:ext uri="{FF2B5EF4-FFF2-40B4-BE49-F238E27FC236}">
                  <a16:creationId xmlns:a16="http://schemas.microsoft.com/office/drawing/2014/main" xmlns="" id="{99C2A3E4-3957-42DD-AAEB-1A79F25EEBDD}"/>
                </a:ext>
              </a:extLst>
            </p:cNvPr>
            <p:cNvPicPr>
              <a:picLocks noChangeAspect="1"/>
            </p:cNvPicPr>
            <p:nvPr/>
          </p:nvPicPr>
          <p:blipFill>
            <a:blip r:embed="rId20" cstate="print">
              <a:extLst>
                <a:ext uri="{28A0092B-C50C-407E-A947-70E740481C1C}">
                  <a14:useLocalDpi xmlns:a14="http://schemas.microsoft.com/office/drawing/2010/main" val="0"/>
                </a:ext>
              </a:extLst>
            </a:blip>
            <a:stretch>
              <a:fillRect/>
            </a:stretch>
          </p:blipFill>
          <p:spPr>
            <a:xfrm>
              <a:off x="1232204" y="3905835"/>
              <a:ext cx="651847" cy="669773"/>
            </a:xfrm>
            <a:prstGeom prst="ellipse">
              <a:avLst/>
            </a:prstGeom>
            <a:ln w="63500" cap="rnd">
              <a:solidFill>
                <a:schemeClr val="bg1"/>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grpSp>
      <p:pic>
        <p:nvPicPr>
          <p:cNvPr id="33" name="Picture 32">
            <a:extLst>
              <a:ext uri="{FF2B5EF4-FFF2-40B4-BE49-F238E27FC236}">
                <a16:creationId xmlns:a16="http://schemas.microsoft.com/office/drawing/2014/main" xmlns="" id="{40B0AE55-A43A-40EE-A202-8BA6C4146610}"/>
              </a:ext>
            </a:extLst>
          </p:cNvPr>
          <p:cNvPicPr>
            <a:picLocks noChangeAspect="1"/>
          </p:cNvPicPr>
          <p:nvPr/>
        </p:nvPicPr>
        <p:blipFill>
          <a:blip r:embed="rId21" cstate="print">
            <a:extLst>
              <a:ext uri="{28A0092B-C50C-407E-A947-70E740481C1C}">
                <a14:useLocalDpi xmlns:a14="http://schemas.microsoft.com/office/drawing/2010/main" val="0"/>
              </a:ext>
            </a:extLst>
          </a:blip>
          <a:stretch>
            <a:fillRect/>
          </a:stretch>
        </p:blipFill>
        <p:spPr>
          <a:xfrm>
            <a:off x="11400568" y="6120926"/>
            <a:ext cx="386263" cy="386263"/>
          </a:xfrm>
          <a:prstGeom prst="rect">
            <a:avLst/>
          </a:prstGeom>
        </p:spPr>
      </p:pic>
      <p:sp>
        <p:nvSpPr>
          <p:cNvPr id="61" name="TextBox 60">
            <a:extLst>
              <a:ext uri="{FF2B5EF4-FFF2-40B4-BE49-F238E27FC236}">
                <a16:creationId xmlns:a16="http://schemas.microsoft.com/office/drawing/2014/main" xmlns="" id="{856D321E-FD59-4545-9A3F-692C12FE47E6}"/>
              </a:ext>
            </a:extLst>
          </p:cNvPr>
          <p:cNvSpPr txBox="1"/>
          <p:nvPr/>
        </p:nvSpPr>
        <p:spPr>
          <a:xfrm>
            <a:off x="139192" y="636929"/>
            <a:ext cx="1806212" cy="369332"/>
          </a:xfrm>
          <a:prstGeom prst="rect">
            <a:avLst/>
          </a:prstGeom>
          <a:noFill/>
        </p:spPr>
        <p:txBody>
          <a:bodyPr wrap="square" rtlCol="0">
            <a:spAutoFit/>
          </a:bodyPr>
          <a:lstStyle/>
          <a:p>
            <a:r>
              <a:rPr lang="en-IN" sz="1700" i="1" u="sng" dirty="0">
                <a:solidFill>
                  <a:schemeClr val="bg1"/>
                </a:solidFill>
                <a:latin typeface="Tw Cen MT" panose="020B0602020104020603" pitchFamily="34" charset="0"/>
              </a:rPr>
              <a:t>avyuktaindia</a:t>
            </a:r>
            <a:r>
              <a:rPr lang="en-IN" i="1" u="sng" dirty="0">
                <a:solidFill>
                  <a:schemeClr val="bg1"/>
                </a:solidFill>
                <a:latin typeface="Tw Cen MT" panose="020B0602020104020603" pitchFamily="34" charset="0"/>
              </a:rPr>
              <a:t> </a:t>
            </a:r>
          </a:p>
        </p:txBody>
      </p:sp>
      <p:pic>
        <p:nvPicPr>
          <p:cNvPr id="9" name="Picture 8">
            <a:extLst>
              <a:ext uri="{FF2B5EF4-FFF2-40B4-BE49-F238E27FC236}">
                <a16:creationId xmlns:a16="http://schemas.microsoft.com/office/drawing/2014/main" xmlns="" id="{72ED02E9-8283-486D-A3FE-F421C53119C6}"/>
              </a:ext>
            </a:extLst>
          </p:cNvPr>
          <p:cNvPicPr>
            <a:picLocks noChangeAspect="1"/>
          </p:cNvPicPr>
          <p:nvPr/>
        </p:nvPicPr>
        <p:blipFill>
          <a:blip r:embed="rId22" cstate="print">
            <a:extLst>
              <a:ext uri="{28A0092B-C50C-407E-A947-70E740481C1C}">
                <a14:useLocalDpi xmlns:a14="http://schemas.microsoft.com/office/drawing/2010/main" val="0"/>
              </a:ext>
            </a:extLst>
          </a:blip>
          <a:stretch>
            <a:fillRect/>
          </a:stretch>
        </p:blipFill>
        <p:spPr>
          <a:xfrm>
            <a:off x="474661" y="935851"/>
            <a:ext cx="582044" cy="256099"/>
          </a:xfrm>
          <a:prstGeom prst="rect">
            <a:avLst/>
          </a:prstGeom>
        </p:spPr>
      </p:pic>
      <p:sp>
        <p:nvSpPr>
          <p:cNvPr id="4" name="TextBox 3">
            <a:extLst>
              <a:ext uri="{FF2B5EF4-FFF2-40B4-BE49-F238E27FC236}">
                <a16:creationId xmlns:a16="http://schemas.microsoft.com/office/drawing/2014/main" xmlns="" id="{D75E2EB7-F34E-4442-A2EC-D58D28CE560E}"/>
              </a:ext>
            </a:extLst>
          </p:cNvPr>
          <p:cNvSpPr txBox="1"/>
          <p:nvPr/>
        </p:nvSpPr>
        <p:spPr>
          <a:xfrm>
            <a:off x="145054" y="199460"/>
            <a:ext cx="4266874" cy="338554"/>
          </a:xfrm>
          <a:prstGeom prst="rect">
            <a:avLst/>
          </a:prstGeom>
          <a:noFill/>
        </p:spPr>
        <p:txBody>
          <a:bodyPr wrap="none" rtlCol="0">
            <a:spAutoFit/>
          </a:bodyPr>
          <a:lstStyle/>
          <a:p>
            <a:r>
              <a:rPr lang="en-IN" sz="1500" i="1" dirty="0">
                <a:latin typeface="Trebuchet MS" panose="020B0603020202020204" pitchFamily="34" charset="0"/>
                <a:ea typeface="Tahoma" panose="020B0604030504040204" pitchFamily="34" charset="0"/>
                <a:cs typeface="Tahoma" panose="020B0604030504040204" pitchFamily="34" charset="0"/>
              </a:rPr>
              <a:t>24 X 7 X 365 </a:t>
            </a:r>
            <a:r>
              <a:rPr lang="en-IN" sz="1600" i="1" dirty="0">
                <a:latin typeface="Tw Cen MT" panose="020B0602020104020603" pitchFamily="34" charset="0"/>
                <a:ea typeface="Tahoma" panose="020B0604030504040204" pitchFamily="34" charset="0"/>
                <a:cs typeface="Tahoma" panose="020B0604030504040204" pitchFamily="34" charset="0"/>
              </a:rPr>
              <a:t>“Decade” of 1900+ Satisfied BPO’s</a:t>
            </a:r>
          </a:p>
        </p:txBody>
      </p:sp>
      <p:pic>
        <p:nvPicPr>
          <p:cNvPr id="18" name="Picture 10">
            <a:extLst>
              <a:ext uri="{FF2B5EF4-FFF2-40B4-BE49-F238E27FC236}">
                <a16:creationId xmlns:a16="http://schemas.microsoft.com/office/drawing/2014/main" xmlns="" id="{C692449F-0172-46C4-BB65-ACCCDD9E0C88}"/>
              </a:ext>
            </a:extLst>
          </p:cNvPr>
          <p:cNvPicPr>
            <a:picLocks noChangeAspect="1" noChangeArrowheads="1"/>
          </p:cNvPicPr>
          <p:nvPr/>
        </p:nvPicPr>
        <p:blipFill>
          <a:blip r:embed="rId23">
            <a:duotone>
              <a:prstClr val="black"/>
              <a:schemeClr val="accent1">
                <a:tint val="45000"/>
                <a:satMod val="400000"/>
              </a:schemeClr>
            </a:duotone>
            <a:extLst>
              <a:ext uri="{28A0092B-C50C-407E-A947-70E740481C1C}">
                <a14:useLocalDpi xmlns:a14="http://schemas.microsoft.com/office/drawing/2010/main" val="0"/>
              </a:ext>
            </a:extLst>
          </a:blip>
          <a:srcRect/>
          <a:stretch>
            <a:fillRect/>
          </a:stretch>
        </p:blipFill>
        <p:spPr bwMode="auto">
          <a:xfrm>
            <a:off x="10412082" y="207381"/>
            <a:ext cx="1518249" cy="7676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62573911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xmlns="" id="{A52B70EA-9E00-4F50-BE9F-A93BE8D89053}"/>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612595" y="5180131"/>
            <a:ext cx="1799112" cy="1121447"/>
          </a:xfrm>
          <a:prstGeom prst="rect">
            <a:avLst/>
          </a:prstGeom>
        </p:spPr>
      </p:pic>
      <p:pic>
        <p:nvPicPr>
          <p:cNvPr id="5" name="Picture 4">
            <a:extLst>
              <a:ext uri="{FF2B5EF4-FFF2-40B4-BE49-F238E27FC236}">
                <a16:creationId xmlns:a16="http://schemas.microsoft.com/office/drawing/2014/main" xmlns="" id="{5A653DE1-8533-4155-B30E-6F7DF9C99E2D}"/>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370642" y="4940679"/>
            <a:ext cx="1137345" cy="1171603"/>
          </a:xfrm>
          <a:prstGeom prst="rect">
            <a:avLst/>
          </a:prstGeom>
        </p:spPr>
      </p:pic>
      <p:pic>
        <p:nvPicPr>
          <p:cNvPr id="6" name="Picture 5">
            <a:extLst>
              <a:ext uri="{FF2B5EF4-FFF2-40B4-BE49-F238E27FC236}">
                <a16:creationId xmlns:a16="http://schemas.microsoft.com/office/drawing/2014/main" xmlns="" id="{7A2F295D-B99A-4563-8C1A-4385EB3339F2}"/>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115440" y="1343370"/>
            <a:ext cx="1651412" cy="1651412"/>
          </a:xfrm>
          <a:prstGeom prst="rect">
            <a:avLst/>
          </a:prstGeom>
        </p:spPr>
      </p:pic>
      <p:pic>
        <p:nvPicPr>
          <p:cNvPr id="7" name="Picture 6">
            <a:extLst>
              <a:ext uri="{FF2B5EF4-FFF2-40B4-BE49-F238E27FC236}">
                <a16:creationId xmlns:a16="http://schemas.microsoft.com/office/drawing/2014/main" xmlns="" id="{817667FF-81E6-47F7-8A48-25CAF85EAA39}"/>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171172" y="3531271"/>
            <a:ext cx="1676697" cy="802466"/>
          </a:xfrm>
          <a:prstGeom prst="rect">
            <a:avLst/>
          </a:prstGeom>
        </p:spPr>
      </p:pic>
      <p:pic>
        <p:nvPicPr>
          <p:cNvPr id="8" name="Picture 7">
            <a:extLst>
              <a:ext uri="{FF2B5EF4-FFF2-40B4-BE49-F238E27FC236}">
                <a16:creationId xmlns:a16="http://schemas.microsoft.com/office/drawing/2014/main" xmlns="" id="{C896E0FC-90F2-4E09-9535-D6E824299F07}"/>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68115" y="3210369"/>
            <a:ext cx="2043872" cy="1585211"/>
          </a:xfrm>
          <a:prstGeom prst="rect">
            <a:avLst/>
          </a:prstGeom>
        </p:spPr>
      </p:pic>
      <p:pic>
        <p:nvPicPr>
          <p:cNvPr id="9" name="Picture 8">
            <a:extLst>
              <a:ext uri="{FF2B5EF4-FFF2-40B4-BE49-F238E27FC236}">
                <a16:creationId xmlns:a16="http://schemas.microsoft.com/office/drawing/2014/main" xmlns="" id="{7D009DF8-4155-4F9D-A15D-EE05105CE139}"/>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6100621" y="3212580"/>
            <a:ext cx="1272878" cy="1522150"/>
          </a:xfrm>
          <a:prstGeom prst="rect">
            <a:avLst/>
          </a:prstGeom>
        </p:spPr>
      </p:pic>
      <p:pic>
        <p:nvPicPr>
          <p:cNvPr id="10" name="Picture 9">
            <a:extLst>
              <a:ext uri="{FF2B5EF4-FFF2-40B4-BE49-F238E27FC236}">
                <a16:creationId xmlns:a16="http://schemas.microsoft.com/office/drawing/2014/main" xmlns="" id="{04AC6022-1F90-4458-ADF9-90BDEBB2B2E8}"/>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684013" y="1741098"/>
            <a:ext cx="1685004" cy="1093506"/>
          </a:xfrm>
          <a:prstGeom prst="rect">
            <a:avLst/>
          </a:prstGeom>
        </p:spPr>
      </p:pic>
      <p:pic>
        <p:nvPicPr>
          <p:cNvPr id="11" name="Picture 10">
            <a:extLst>
              <a:ext uri="{FF2B5EF4-FFF2-40B4-BE49-F238E27FC236}">
                <a16:creationId xmlns:a16="http://schemas.microsoft.com/office/drawing/2014/main" xmlns="" id="{01D7DE9A-B0FD-42A3-A223-CFEC5D0DFD1C}"/>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684013" y="5171346"/>
            <a:ext cx="1038599" cy="1038599"/>
          </a:xfrm>
          <a:prstGeom prst="rect">
            <a:avLst/>
          </a:prstGeom>
        </p:spPr>
      </p:pic>
      <p:pic>
        <p:nvPicPr>
          <p:cNvPr id="12" name="Picture 11">
            <a:extLst>
              <a:ext uri="{FF2B5EF4-FFF2-40B4-BE49-F238E27FC236}">
                <a16:creationId xmlns:a16="http://schemas.microsoft.com/office/drawing/2014/main" xmlns="" id="{4F0EE48B-3F6F-44A0-A66C-B34967075AE7}"/>
              </a:ext>
            </a:extLst>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7936883" y="4742001"/>
            <a:ext cx="2095283" cy="1771412"/>
          </a:xfrm>
          <a:prstGeom prst="rect">
            <a:avLst/>
          </a:prstGeom>
        </p:spPr>
      </p:pic>
      <p:pic>
        <p:nvPicPr>
          <p:cNvPr id="13" name="Picture 12">
            <a:extLst>
              <a:ext uri="{FF2B5EF4-FFF2-40B4-BE49-F238E27FC236}">
                <a16:creationId xmlns:a16="http://schemas.microsoft.com/office/drawing/2014/main" xmlns="" id="{1F1ED916-0611-4482-A43B-1039699961D3}"/>
              </a:ext>
            </a:extLst>
          </p:cNvPr>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3333827" y="1570489"/>
            <a:ext cx="1351389" cy="1434724"/>
          </a:xfrm>
          <a:prstGeom prst="rect">
            <a:avLst/>
          </a:prstGeom>
        </p:spPr>
      </p:pic>
      <p:pic>
        <p:nvPicPr>
          <p:cNvPr id="14" name="Picture 13">
            <a:extLst>
              <a:ext uri="{FF2B5EF4-FFF2-40B4-BE49-F238E27FC236}">
                <a16:creationId xmlns:a16="http://schemas.microsoft.com/office/drawing/2014/main" xmlns="" id="{82FB4B84-894E-4DED-A877-1AD70A3FA499}"/>
              </a:ext>
            </a:extLst>
          </p:cNvPr>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10004912" y="3360661"/>
            <a:ext cx="1853899" cy="1143687"/>
          </a:xfrm>
          <a:prstGeom prst="rect">
            <a:avLst/>
          </a:prstGeom>
        </p:spPr>
      </p:pic>
      <p:pic>
        <p:nvPicPr>
          <p:cNvPr id="15" name="Picture 14">
            <a:extLst>
              <a:ext uri="{FF2B5EF4-FFF2-40B4-BE49-F238E27FC236}">
                <a16:creationId xmlns:a16="http://schemas.microsoft.com/office/drawing/2014/main" xmlns="" id="{73E24B4B-18F0-4A42-8222-1CB517C3C56B}"/>
              </a:ext>
            </a:extLst>
          </p:cNvPr>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8217494" y="3274351"/>
            <a:ext cx="1372306" cy="1346834"/>
          </a:xfrm>
          <a:prstGeom prst="rect">
            <a:avLst/>
          </a:prstGeom>
        </p:spPr>
      </p:pic>
      <p:pic>
        <p:nvPicPr>
          <p:cNvPr id="16" name="Picture 15">
            <a:extLst>
              <a:ext uri="{FF2B5EF4-FFF2-40B4-BE49-F238E27FC236}">
                <a16:creationId xmlns:a16="http://schemas.microsoft.com/office/drawing/2014/main" xmlns="" id="{80DCF672-412F-4598-938D-A4F808133E69}"/>
              </a:ext>
            </a:extLst>
          </p:cNvPr>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a:off x="6097904" y="5192749"/>
            <a:ext cx="1676697" cy="1017196"/>
          </a:xfrm>
          <a:prstGeom prst="rect">
            <a:avLst/>
          </a:prstGeom>
        </p:spPr>
      </p:pic>
      <p:pic>
        <p:nvPicPr>
          <p:cNvPr id="22" name="Picture 21">
            <a:extLst>
              <a:ext uri="{FF2B5EF4-FFF2-40B4-BE49-F238E27FC236}">
                <a16:creationId xmlns:a16="http://schemas.microsoft.com/office/drawing/2014/main" xmlns="" id="{35B45EB0-1FED-4F64-93CA-681C0B35B4DB}"/>
              </a:ext>
            </a:extLst>
          </p:cNvPr>
          <p:cNvPicPr>
            <a:picLocks noChangeAspect="1"/>
          </p:cNvPicPr>
          <p:nvPr/>
        </p:nvPicPr>
        <p:blipFill>
          <a:blip r:embed="rId15" cstate="print">
            <a:extLst>
              <a:ext uri="{28A0092B-C50C-407E-A947-70E740481C1C}">
                <a14:useLocalDpi xmlns:a14="http://schemas.microsoft.com/office/drawing/2010/main" val="0"/>
              </a:ext>
            </a:extLst>
          </a:blip>
          <a:stretch>
            <a:fillRect/>
          </a:stretch>
        </p:blipFill>
        <p:spPr>
          <a:xfrm>
            <a:off x="1885355" y="5038543"/>
            <a:ext cx="1053264" cy="1188082"/>
          </a:xfrm>
          <a:prstGeom prst="rect">
            <a:avLst/>
          </a:prstGeom>
        </p:spPr>
      </p:pic>
      <p:pic>
        <p:nvPicPr>
          <p:cNvPr id="24" name="Picture 23">
            <a:extLst>
              <a:ext uri="{FF2B5EF4-FFF2-40B4-BE49-F238E27FC236}">
                <a16:creationId xmlns:a16="http://schemas.microsoft.com/office/drawing/2014/main" xmlns="" id="{438B1954-66E9-43B8-B389-1D300F6DA326}"/>
              </a:ext>
            </a:extLst>
          </p:cNvPr>
          <p:cNvPicPr>
            <a:picLocks noChangeAspect="1"/>
          </p:cNvPicPr>
          <p:nvPr/>
        </p:nvPicPr>
        <p:blipFill>
          <a:blip r:embed="rId16" cstate="print">
            <a:extLst>
              <a:ext uri="{28A0092B-C50C-407E-A947-70E740481C1C}">
                <a14:useLocalDpi xmlns:a14="http://schemas.microsoft.com/office/drawing/2010/main" val="0"/>
              </a:ext>
            </a:extLst>
          </a:blip>
          <a:stretch>
            <a:fillRect/>
          </a:stretch>
        </p:blipFill>
        <p:spPr>
          <a:xfrm>
            <a:off x="10207399" y="1272918"/>
            <a:ext cx="1651412" cy="1651412"/>
          </a:xfrm>
          <a:prstGeom prst="rect">
            <a:avLst/>
          </a:prstGeom>
        </p:spPr>
      </p:pic>
      <p:pic>
        <p:nvPicPr>
          <p:cNvPr id="26" name="Picture 25">
            <a:extLst>
              <a:ext uri="{FF2B5EF4-FFF2-40B4-BE49-F238E27FC236}">
                <a16:creationId xmlns:a16="http://schemas.microsoft.com/office/drawing/2014/main" xmlns="" id="{F4F3EAE0-3F24-40BB-A7ED-0E773E642D51}"/>
              </a:ext>
            </a:extLst>
          </p:cNvPr>
          <p:cNvPicPr>
            <a:picLocks noChangeAspect="1"/>
          </p:cNvPicPr>
          <p:nvPr/>
        </p:nvPicPr>
        <p:blipFill>
          <a:blip r:embed="rId17" cstate="print">
            <a:extLst>
              <a:ext uri="{28A0092B-C50C-407E-A947-70E740481C1C}">
                <a14:useLocalDpi xmlns:a14="http://schemas.microsoft.com/office/drawing/2010/main" val="0"/>
              </a:ext>
            </a:extLst>
          </a:blip>
          <a:stretch>
            <a:fillRect/>
          </a:stretch>
        </p:blipFill>
        <p:spPr>
          <a:xfrm>
            <a:off x="5614300" y="1441369"/>
            <a:ext cx="1940711" cy="1393235"/>
          </a:xfrm>
          <a:prstGeom prst="rect">
            <a:avLst/>
          </a:prstGeom>
        </p:spPr>
      </p:pic>
      <p:sp>
        <p:nvSpPr>
          <p:cNvPr id="27" name="TextBox 26">
            <a:extLst>
              <a:ext uri="{FF2B5EF4-FFF2-40B4-BE49-F238E27FC236}">
                <a16:creationId xmlns:a16="http://schemas.microsoft.com/office/drawing/2014/main" xmlns="" id="{6ACBD61A-C607-4D09-93F7-43B1E9ABBC13}"/>
              </a:ext>
            </a:extLst>
          </p:cNvPr>
          <p:cNvSpPr txBox="1"/>
          <p:nvPr/>
        </p:nvSpPr>
        <p:spPr>
          <a:xfrm>
            <a:off x="4097584" y="235215"/>
            <a:ext cx="3882966" cy="923330"/>
          </a:xfrm>
          <a:prstGeom prst="rect">
            <a:avLst/>
          </a:prstGeom>
          <a:noFill/>
        </p:spPr>
        <p:txBody>
          <a:bodyPr wrap="square" rtlCol="0">
            <a:spAutoFit/>
          </a:bodyPr>
          <a:lstStyle/>
          <a:p>
            <a:pPr algn="ctr"/>
            <a:r>
              <a:rPr lang="en-IN" sz="2700" i="1" u="sng" dirty="0">
                <a:latin typeface="Trebuchet MS" panose="020B0603020202020204" pitchFamily="34" charset="0"/>
              </a:rPr>
              <a:t>Trust over 11+ years</a:t>
            </a:r>
          </a:p>
          <a:p>
            <a:pPr algn="ctr"/>
            <a:r>
              <a:rPr lang="en-IN" sz="1600" i="1" u="sng" dirty="0">
                <a:latin typeface="Trebuchet MS" panose="020B0603020202020204" pitchFamily="34" charset="0"/>
              </a:rPr>
              <a:t>Some*</a:t>
            </a:r>
            <a:r>
              <a:rPr lang="en-IN" sz="2700" i="1" u="sng" dirty="0">
                <a:latin typeface="Trebuchet MS" panose="020B0603020202020204" pitchFamily="34" charset="0"/>
              </a:rPr>
              <a:t> Major Clients</a:t>
            </a:r>
          </a:p>
        </p:txBody>
      </p:sp>
      <p:sp>
        <p:nvSpPr>
          <p:cNvPr id="28" name="Left Bracket 27">
            <a:extLst>
              <a:ext uri="{FF2B5EF4-FFF2-40B4-BE49-F238E27FC236}">
                <a16:creationId xmlns:a16="http://schemas.microsoft.com/office/drawing/2014/main" xmlns="" id="{1C97C2F1-708B-42A6-BA9E-ADC2BEABE768}"/>
              </a:ext>
            </a:extLst>
          </p:cNvPr>
          <p:cNvSpPr/>
          <p:nvPr/>
        </p:nvSpPr>
        <p:spPr>
          <a:xfrm>
            <a:off x="329375" y="1574711"/>
            <a:ext cx="1685004" cy="4938702"/>
          </a:xfrm>
          <a:prstGeom prst="leftBracket">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IN"/>
          </a:p>
        </p:txBody>
      </p:sp>
      <p:sp>
        <p:nvSpPr>
          <p:cNvPr id="29" name="Right Bracket 28">
            <a:extLst>
              <a:ext uri="{FF2B5EF4-FFF2-40B4-BE49-F238E27FC236}">
                <a16:creationId xmlns:a16="http://schemas.microsoft.com/office/drawing/2014/main" xmlns="" id="{8A6802C2-2E8B-4A7D-8776-017713F310AD}"/>
              </a:ext>
            </a:extLst>
          </p:cNvPr>
          <p:cNvSpPr/>
          <p:nvPr/>
        </p:nvSpPr>
        <p:spPr>
          <a:xfrm>
            <a:off x="10371753" y="1343370"/>
            <a:ext cx="1507212" cy="5185938"/>
          </a:xfrm>
          <a:prstGeom prst="rightBracket">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IN"/>
          </a:p>
        </p:txBody>
      </p:sp>
      <p:pic>
        <p:nvPicPr>
          <p:cNvPr id="21" name="Picture 10">
            <a:extLst>
              <a:ext uri="{FF2B5EF4-FFF2-40B4-BE49-F238E27FC236}">
                <a16:creationId xmlns:a16="http://schemas.microsoft.com/office/drawing/2014/main" xmlns="" id="{C692449F-0172-46C4-BB65-ACCCDD9E0C88}"/>
              </a:ext>
            </a:extLst>
          </p:cNvPr>
          <p:cNvPicPr>
            <a:picLocks noChangeAspect="1" noChangeArrowheads="1"/>
          </p:cNvPicPr>
          <p:nvPr/>
        </p:nvPicPr>
        <p:blipFill>
          <a:blip r:embed="rId18">
            <a:duotone>
              <a:prstClr val="black"/>
              <a:schemeClr val="accent1">
                <a:tint val="45000"/>
                <a:satMod val="400000"/>
              </a:schemeClr>
            </a:duotone>
            <a:extLst>
              <a:ext uri="{28A0092B-C50C-407E-A947-70E740481C1C}">
                <a14:useLocalDpi xmlns:a14="http://schemas.microsoft.com/office/drawing/2010/main" val="0"/>
              </a:ext>
            </a:extLst>
          </a:blip>
          <a:srcRect/>
          <a:stretch>
            <a:fillRect/>
          </a:stretch>
        </p:blipFill>
        <p:spPr bwMode="auto">
          <a:xfrm>
            <a:off x="10412082" y="207381"/>
            <a:ext cx="1518249" cy="7676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54375579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TextBox 33">
            <a:extLst>
              <a:ext uri="{FF2B5EF4-FFF2-40B4-BE49-F238E27FC236}">
                <a16:creationId xmlns:a16="http://schemas.microsoft.com/office/drawing/2014/main" xmlns="" id="{6093201A-3913-4914-BB1C-6A85E8A4FEF5}"/>
              </a:ext>
            </a:extLst>
          </p:cNvPr>
          <p:cNvSpPr txBox="1"/>
          <p:nvPr/>
        </p:nvSpPr>
        <p:spPr>
          <a:xfrm>
            <a:off x="4411780" y="178243"/>
            <a:ext cx="3882966" cy="507831"/>
          </a:xfrm>
          <a:prstGeom prst="rect">
            <a:avLst/>
          </a:prstGeom>
          <a:noFill/>
        </p:spPr>
        <p:txBody>
          <a:bodyPr wrap="square" rtlCol="0">
            <a:spAutoFit/>
          </a:bodyPr>
          <a:lstStyle/>
          <a:p>
            <a:pPr algn="ctr"/>
            <a:r>
              <a:rPr lang="en-IN" sz="2700" i="1" u="sng" dirty="0">
                <a:latin typeface="Trebuchet MS" panose="020B0603020202020204" pitchFamily="34" charset="0"/>
              </a:rPr>
              <a:t>CTI Hardware Partners</a:t>
            </a:r>
          </a:p>
        </p:txBody>
      </p:sp>
      <p:sp>
        <p:nvSpPr>
          <p:cNvPr id="41" name="Left Bracket 40">
            <a:extLst>
              <a:ext uri="{FF2B5EF4-FFF2-40B4-BE49-F238E27FC236}">
                <a16:creationId xmlns:a16="http://schemas.microsoft.com/office/drawing/2014/main" xmlns="" id="{AE56F8C1-3F49-46FD-B1EE-FD7A20B31BB7}"/>
              </a:ext>
            </a:extLst>
          </p:cNvPr>
          <p:cNvSpPr/>
          <p:nvPr/>
        </p:nvSpPr>
        <p:spPr>
          <a:xfrm>
            <a:off x="1665835" y="774794"/>
            <a:ext cx="1097075" cy="5930806"/>
          </a:xfrm>
          <a:prstGeom prst="leftBracket">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IN"/>
          </a:p>
        </p:txBody>
      </p:sp>
      <p:sp>
        <p:nvSpPr>
          <p:cNvPr id="42" name="Right Bracket 41">
            <a:extLst>
              <a:ext uri="{FF2B5EF4-FFF2-40B4-BE49-F238E27FC236}">
                <a16:creationId xmlns:a16="http://schemas.microsoft.com/office/drawing/2014/main" xmlns="" id="{89DDCB89-977C-4A9C-920B-474940646439}"/>
              </a:ext>
            </a:extLst>
          </p:cNvPr>
          <p:cNvSpPr/>
          <p:nvPr/>
        </p:nvSpPr>
        <p:spPr>
          <a:xfrm>
            <a:off x="8983839" y="774794"/>
            <a:ext cx="1278979" cy="5930806"/>
          </a:xfrm>
          <a:prstGeom prst="rightBracket">
            <a:avLst>
              <a:gd name="adj" fmla="val 13099"/>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IN"/>
          </a:p>
        </p:txBody>
      </p:sp>
      <p:pic>
        <p:nvPicPr>
          <p:cNvPr id="3" name="Picture 2">
            <a:extLst>
              <a:ext uri="{FF2B5EF4-FFF2-40B4-BE49-F238E27FC236}">
                <a16:creationId xmlns:a16="http://schemas.microsoft.com/office/drawing/2014/main" xmlns="" id="{D14F850D-61B4-4E42-A18F-520930532F7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831476" y="1059831"/>
            <a:ext cx="2095559" cy="1181100"/>
          </a:xfrm>
          <a:prstGeom prst="rect">
            <a:avLst/>
          </a:prstGeom>
        </p:spPr>
      </p:pic>
      <p:pic>
        <p:nvPicPr>
          <p:cNvPr id="9" name="Picture 8">
            <a:extLst>
              <a:ext uri="{FF2B5EF4-FFF2-40B4-BE49-F238E27FC236}">
                <a16:creationId xmlns:a16="http://schemas.microsoft.com/office/drawing/2014/main" xmlns="" id="{0C58BE58-20ED-48CB-9AD8-7E883107D6F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243616" y="1191956"/>
            <a:ext cx="2667275" cy="916850"/>
          </a:xfrm>
          <a:prstGeom prst="rect">
            <a:avLst/>
          </a:prstGeom>
        </p:spPr>
      </p:pic>
      <p:pic>
        <p:nvPicPr>
          <p:cNvPr id="15" name="Picture 14">
            <a:extLst>
              <a:ext uri="{FF2B5EF4-FFF2-40B4-BE49-F238E27FC236}">
                <a16:creationId xmlns:a16="http://schemas.microsoft.com/office/drawing/2014/main" xmlns="" id="{DE149F0E-3FD3-42C1-AFF7-F4E0EF9FCE9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570050" y="413500"/>
            <a:ext cx="2514671" cy="2363930"/>
          </a:xfrm>
          <a:prstGeom prst="rect">
            <a:avLst/>
          </a:prstGeom>
        </p:spPr>
      </p:pic>
      <p:pic>
        <p:nvPicPr>
          <p:cNvPr id="21" name="Picture 20">
            <a:extLst>
              <a:ext uri="{FF2B5EF4-FFF2-40B4-BE49-F238E27FC236}">
                <a16:creationId xmlns:a16="http://schemas.microsoft.com/office/drawing/2014/main" xmlns="" id="{2B18648D-784E-41F4-83C9-1F26144A80C3}"/>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196385" y="2859635"/>
            <a:ext cx="2095560" cy="916850"/>
          </a:xfrm>
          <a:prstGeom prst="rect">
            <a:avLst/>
          </a:prstGeom>
        </p:spPr>
      </p:pic>
      <p:pic>
        <p:nvPicPr>
          <p:cNvPr id="27" name="Picture 26">
            <a:extLst>
              <a:ext uri="{FF2B5EF4-FFF2-40B4-BE49-F238E27FC236}">
                <a16:creationId xmlns:a16="http://schemas.microsoft.com/office/drawing/2014/main" xmlns="" id="{FD5AF924-FDC0-49FA-BF03-35225CA56B9F}"/>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058408" y="2628453"/>
            <a:ext cx="2502696" cy="1143000"/>
          </a:xfrm>
          <a:prstGeom prst="rect">
            <a:avLst/>
          </a:prstGeom>
        </p:spPr>
      </p:pic>
      <p:pic>
        <p:nvPicPr>
          <p:cNvPr id="33" name="Picture 32">
            <a:extLst>
              <a:ext uri="{FF2B5EF4-FFF2-40B4-BE49-F238E27FC236}">
                <a16:creationId xmlns:a16="http://schemas.microsoft.com/office/drawing/2014/main" xmlns="" id="{3A9FE004-F5D4-4574-89AA-3E5BB2D6FA43}"/>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8243633" y="2511772"/>
            <a:ext cx="1722367" cy="1193880"/>
          </a:xfrm>
          <a:prstGeom prst="rect">
            <a:avLst/>
          </a:prstGeom>
        </p:spPr>
      </p:pic>
      <p:pic>
        <p:nvPicPr>
          <p:cNvPr id="43" name="Picture 42">
            <a:extLst>
              <a:ext uri="{FF2B5EF4-FFF2-40B4-BE49-F238E27FC236}">
                <a16:creationId xmlns:a16="http://schemas.microsoft.com/office/drawing/2014/main" xmlns="" id="{9BA59166-0B34-4023-81F2-7A819EAF7116}"/>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2152634" y="3121564"/>
            <a:ext cx="2804588" cy="3147869"/>
          </a:xfrm>
          <a:prstGeom prst="rect">
            <a:avLst/>
          </a:prstGeom>
        </p:spPr>
      </p:pic>
      <p:pic>
        <p:nvPicPr>
          <p:cNvPr id="46" name="Picture 45">
            <a:extLst>
              <a:ext uri="{FF2B5EF4-FFF2-40B4-BE49-F238E27FC236}">
                <a16:creationId xmlns:a16="http://schemas.microsoft.com/office/drawing/2014/main" xmlns="" id="{C0FCC6AE-942B-4D9E-AB89-87DF1355B48E}"/>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6048801" y="3904179"/>
            <a:ext cx="4491890" cy="1516837"/>
          </a:xfrm>
          <a:prstGeom prst="rect">
            <a:avLst/>
          </a:prstGeom>
        </p:spPr>
      </p:pic>
      <p:pic>
        <p:nvPicPr>
          <p:cNvPr id="48" name="Picture 47">
            <a:extLst>
              <a:ext uri="{FF2B5EF4-FFF2-40B4-BE49-F238E27FC236}">
                <a16:creationId xmlns:a16="http://schemas.microsoft.com/office/drawing/2014/main" xmlns="" id="{C90ECA54-E0BE-4BC8-8B68-BF024906FA67}"/>
              </a:ext>
            </a:extLst>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2139879" y="5595267"/>
            <a:ext cx="2937672" cy="807106"/>
          </a:xfrm>
          <a:prstGeom prst="rect">
            <a:avLst/>
          </a:prstGeom>
        </p:spPr>
      </p:pic>
      <p:pic>
        <p:nvPicPr>
          <p:cNvPr id="50" name="Picture 49">
            <a:extLst>
              <a:ext uri="{FF2B5EF4-FFF2-40B4-BE49-F238E27FC236}">
                <a16:creationId xmlns:a16="http://schemas.microsoft.com/office/drawing/2014/main" xmlns="" id="{5EF6C1C1-0081-44A6-9F02-33C80DBDBFA7}"/>
              </a:ext>
            </a:extLst>
          </p:cNvPr>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5730787" y="5343308"/>
            <a:ext cx="1153733" cy="1311023"/>
          </a:xfrm>
          <a:prstGeom prst="rect">
            <a:avLst/>
          </a:prstGeom>
        </p:spPr>
      </p:pic>
      <p:pic>
        <p:nvPicPr>
          <p:cNvPr id="54" name="Picture 53">
            <a:extLst>
              <a:ext uri="{FF2B5EF4-FFF2-40B4-BE49-F238E27FC236}">
                <a16:creationId xmlns:a16="http://schemas.microsoft.com/office/drawing/2014/main" xmlns="" id="{4FBFB784-4AA7-4FBC-8E9A-EBB7C4E71AB3}"/>
              </a:ext>
            </a:extLst>
          </p:cNvPr>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7913445" y="5426459"/>
            <a:ext cx="2052555" cy="1015715"/>
          </a:xfrm>
          <a:prstGeom prst="rect">
            <a:avLst/>
          </a:prstGeom>
        </p:spPr>
      </p:pic>
      <p:pic>
        <p:nvPicPr>
          <p:cNvPr id="16" name="Picture 15">
            <a:extLst>
              <a:ext uri="{FF2B5EF4-FFF2-40B4-BE49-F238E27FC236}">
                <a16:creationId xmlns:a16="http://schemas.microsoft.com/office/drawing/2014/main" xmlns="" id="{01D69D38-CAAF-4617-ACEB-8D6E1EB9091A}"/>
              </a:ext>
            </a:extLst>
          </p:cNvPr>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10597768" y="3976309"/>
            <a:ext cx="1506382" cy="1112592"/>
          </a:xfrm>
          <a:prstGeom prst="rect">
            <a:avLst/>
          </a:prstGeom>
        </p:spPr>
      </p:pic>
      <p:pic>
        <p:nvPicPr>
          <p:cNvPr id="18" name="Picture 17">
            <a:extLst>
              <a:ext uri="{FF2B5EF4-FFF2-40B4-BE49-F238E27FC236}">
                <a16:creationId xmlns:a16="http://schemas.microsoft.com/office/drawing/2014/main" xmlns="" id="{3F997292-C8C6-42A3-8660-3E308F96D236}"/>
              </a:ext>
            </a:extLst>
          </p:cNvPr>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a:off x="10689233" y="2535420"/>
            <a:ext cx="1399981" cy="1045061"/>
          </a:xfrm>
          <a:prstGeom prst="rect">
            <a:avLst/>
          </a:prstGeom>
        </p:spPr>
      </p:pic>
      <p:pic>
        <p:nvPicPr>
          <p:cNvPr id="20" name="Picture 19">
            <a:extLst>
              <a:ext uri="{FF2B5EF4-FFF2-40B4-BE49-F238E27FC236}">
                <a16:creationId xmlns:a16="http://schemas.microsoft.com/office/drawing/2014/main" xmlns="" id="{D1A18065-89B2-425B-85F8-F9C58402C932}"/>
              </a:ext>
            </a:extLst>
          </p:cNvPr>
          <p:cNvPicPr>
            <a:picLocks noChangeAspect="1"/>
          </p:cNvPicPr>
          <p:nvPr/>
        </p:nvPicPr>
        <p:blipFill>
          <a:blip r:embed="rId15" cstate="print">
            <a:extLst>
              <a:ext uri="{28A0092B-C50C-407E-A947-70E740481C1C}">
                <a14:useLocalDpi xmlns:a14="http://schemas.microsoft.com/office/drawing/2010/main" val="0"/>
              </a:ext>
            </a:extLst>
          </a:blip>
          <a:stretch>
            <a:fillRect/>
          </a:stretch>
        </p:blipFill>
        <p:spPr>
          <a:xfrm>
            <a:off x="10594286" y="933497"/>
            <a:ext cx="1743245" cy="1307434"/>
          </a:xfrm>
          <a:prstGeom prst="rect">
            <a:avLst/>
          </a:prstGeom>
        </p:spPr>
      </p:pic>
      <p:pic>
        <p:nvPicPr>
          <p:cNvPr id="23" name="Picture 22">
            <a:extLst>
              <a:ext uri="{FF2B5EF4-FFF2-40B4-BE49-F238E27FC236}">
                <a16:creationId xmlns:a16="http://schemas.microsoft.com/office/drawing/2014/main" xmlns="" id="{B7C1139A-DD14-4A3A-8595-DC204C31859F}"/>
              </a:ext>
            </a:extLst>
          </p:cNvPr>
          <p:cNvPicPr>
            <a:picLocks noChangeAspect="1"/>
          </p:cNvPicPr>
          <p:nvPr/>
        </p:nvPicPr>
        <p:blipFill>
          <a:blip r:embed="rId16" cstate="print">
            <a:extLst>
              <a:ext uri="{28A0092B-C50C-407E-A947-70E740481C1C}">
                <a14:useLocalDpi xmlns:a14="http://schemas.microsoft.com/office/drawing/2010/main" val="0"/>
              </a:ext>
            </a:extLst>
          </a:blip>
          <a:stretch>
            <a:fillRect/>
          </a:stretch>
        </p:blipFill>
        <p:spPr>
          <a:xfrm>
            <a:off x="10719541" y="5484729"/>
            <a:ext cx="1360097" cy="994443"/>
          </a:xfrm>
          <a:prstGeom prst="rect">
            <a:avLst/>
          </a:prstGeom>
        </p:spPr>
      </p:pic>
      <p:pic>
        <p:nvPicPr>
          <p:cNvPr id="24" name="Picture 10">
            <a:extLst>
              <a:ext uri="{FF2B5EF4-FFF2-40B4-BE49-F238E27FC236}">
                <a16:creationId xmlns:a16="http://schemas.microsoft.com/office/drawing/2014/main" xmlns="" id="{C692449F-0172-46C4-BB65-ACCCDD9E0C88}"/>
              </a:ext>
            </a:extLst>
          </p:cNvPr>
          <p:cNvPicPr>
            <a:picLocks noChangeAspect="1" noChangeArrowheads="1"/>
          </p:cNvPicPr>
          <p:nvPr/>
        </p:nvPicPr>
        <p:blipFill>
          <a:blip r:embed="rId17">
            <a:duotone>
              <a:prstClr val="black"/>
              <a:schemeClr val="accent1">
                <a:tint val="45000"/>
                <a:satMod val="400000"/>
              </a:schemeClr>
            </a:duotone>
            <a:extLst>
              <a:ext uri="{28A0092B-C50C-407E-A947-70E740481C1C}">
                <a14:useLocalDpi xmlns:a14="http://schemas.microsoft.com/office/drawing/2010/main" val="0"/>
              </a:ext>
            </a:extLst>
          </a:blip>
          <a:srcRect/>
          <a:stretch>
            <a:fillRect/>
          </a:stretch>
        </p:blipFill>
        <p:spPr bwMode="auto">
          <a:xfrm>
            <a:off x="10412082" y="207381"/>
            <a:ext cx="1518249" cy="7676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10505742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xmlns="" id="{0062CBC4-5E4B-4E80-BA40-6395915FC547}"/>
              </a:ext>
            </a:extLst>
          </p:cNvPr>
          <p:cNvSpPr txBox="1"/>
          <p:nvPr/>
        </p:nvSpPr>
        <p:spPr>
          <a:xfrm>
            <a:off x="4516024" y="50044"/>
            <a:ext cx="2000868" cy="507831"/>
          </a:xfrm>
          <a:prstGeom prst="rect">
            <a:avLst/>
          </a:prstGeom>
          <a:noFill/>
        </p:spPr>
        <p:txBody>
          <a:bodyPr wrap="none" rtlCol="0">
            <a:spAutoFit/>
          </a:bodyPr>
          <a:lstStyle/>
          <a:p>
            <a:pPr algn="ctr"/>
            <a:r>
              <a:rPr lang="en-US" sz="2700" i="1" u="sng" dirty="0">
                <a:latin typeface="Trebuchet MS" panose="020B0603020202020204" pitchFamily="34" charset="0"/>
              </a:rPr>
              <a:t>Useful links</a:t>
            </a:r>
            <a:endParaRPr lang="hi-IN" sz="2700" i="1" dirty="0">
              <a:latin typeface="Trebuchet MS" panose="020B0603020202020204" pitchFamily="34" charset="0"/>
            </a:endParaRPr>
          </a:p>
        </p:txBody>
      </p:sp>
      <p:graphicFrame>
        <p:nvGraphicFramePr>
          <p:cNvPr id="3" name="Diagram 2">
            <a:extLst>
              <a:ext uri="{FF2B5EF4-FFF2-40B4-BE49-F238E27FC236}">
                <a16:creationId xmlns:a16="http://schemas.microsoft.com/office/drawing/2014/main" xmlns="" id="{70CA0782-AA46-4774-BABD-4C36A32C2F39}"/>
              </a:ext>
            </a:extLst>
          </p:cNvPr>
          <p:cNvGraphicFramePr/>
          <p:nvPr>
            <p:extLst>
              <p:ext uri="{D42A27DB-BD31-4B8C-83A1-F6EECF244321}">
                <p14:modId xmlns:p14="http://schemas.microsoft.com/office/powerpoint/2010/main" val="2555175945"/>
              </p:ext>
            </p:extLst>
          </p:nvPr>
        </p:nvGraphicFramePr>
        <p:xfrm>
          <a:off x="881395" y="1058849"/>
          <a:ext cx="10116710" cy="579915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7" name="Picture 10">
            <a:extLst>
              <a:ext uri="{FF2B5EF4-FFF2-40B4-BE49-F238E27FC236}">
                <a16:creationId xmlns:a16="http://schemas.microsoft.com/office/drawing/2014/main" xmlns="" id="{C692449F-0172-46C4-BB65-ACCCDD9E0C88}"/>
              </a:ext>
            </a:extLst>
          </p:cNvPr>
          <p:cNvPicPr>
            <a:picLocks noChangeAspect="1" noChangeArrowheads="1"/>
          </p:cNvPicPr>
          <p:nvPr/>
        </p:nvPicPr>
        <p:blipFill>
          <a:blip r:embed="rId7">
            <a:duotone>
              <a:prstClr val="black"/>
              <a:schemeClr val="accent1">
                <a:tint val="45000"/>
                <a:satMod val="400000"/>
              </a:schemeClr>
            </a:duotone>
            <a:extLst>
              <a:ext uri="{28A0092B-C50C-407E-A947-70E740481C1C}">
                <a14:useLocalDpi xmlns:a14="http://schemas.microsoft.com/office/drawing/2010/main" val="0"/>
              </a:ext>
            </a:extLst>
          </a:blip>
          <a:srcRect/>
          <a:stretch>
            <a:fillRect/>
          </a:stretch>
        </p:blipFill>
        <p:spPr bwMode="auto">
          <a:xfrm>
            <a:off x="10412082" y="207381"/>
            <a:ext cx="1518249" cy="700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56521488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347048" y="207380"/>
            <a:ext cx="4313208" cy="701246"/>
          </a:xfrm>
          <a:noFill/>
          <a:ln>
            <a:noFill/>
          </a:ln>
        </p:spPr>
        <p:txBody>
          <a:bodyPr>
            <a:normAutofit fontScale="90000"/>
          </a:bodyPr>
          <a:lstStyle/>
          <a:p>
            <a:r>
              <a:rPr lang="en-GB" b="1" u="sng" dirty="0" smtClean="0"/>
              <a:t/>
            </a:r>
            <a:br>
              <a:rPr lang="en-GB" b="1" u="sng" dirty="0" smtClean="0"/>
            </a:br>
            <a:r>
              <a:rPr lang="en-GB" b="1" u="sng" dirty="0" smtClean="0"/>
              <a:t>Darcl </a:t>
            </a:r>
            <a:r>
              <a:rPr lang="en-GB" b="1" u="sng" dirty="0"/>
              <a:t>Case Study</a:t>
            </a:r>
            <a:r>
              <a:rPr lang="en-GB" dirty="0"/>
              <a:t/>
            </a:r>
            <a:br>
              <a:rPr lang="en-GB" dirty="0"/>
            </a:br>
            <a:endParaRPr lang="en-GB" dirty="0"/>
          </a:p>
        </p:txBody>
      </p:sp>
      <p:pic>
        <p:nvPicPr>
          <p:cNvPr id="5" name="Picture 10">
            <a:extLst>
              <a:ext uri="{FF2B5EF4-FFF2-40B4-BE49-F238E27FC236}">
                <a16:creationId xmlns:a16="http://schemas.microsoft.com/office/drawing/2014/main" xmlns="" id="{C692449F-0172-46C4-BB65-ACCCDD9E0C88}"/>
              </a:ext>
            </a:extLst>
          </p:cNvPr>
          <p:cNvPicPr>
            <a:picLocks noChangeAspect="1" noChangeArrowheads="1"/>
          </p:cNvPicPr>
          <p:nvPr/>
        </p:nvPicPr>
        <p:blipFill>
          <a:blip r:embed="rId2">
            <a:duotone>
              <a:prstClr val="black"/>
              <a:schemeClr val="accent1">
                <a:tint val="45000"/>
                <a:satMod val="400000"/>
              </a:schemeClr>
            </a:duotone>
            <a:extLst>
              <a:ext uri="{28A0092B-C50C-407E-A947-70E740481C1C}">
                <a14:useLocalDpi xmlns:a14="http://schemas.microsoft.com/office/drawing/2010/main" val="0"/>
              </a:ext>
            </a:extLst>
          </a:blip>
          <a:srcRect/>
          <a:stretch>
            <a:fillRect/>
          </a:stretch>
        </p:blipFill>
        <p:spPr bwMode="auto">
          <a:xfrm>
            <a:off x="10412082" y="207381"/>
            <a:ext cx="1518249" cy="7676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Rounded Rectangle 6"/>
          <p:cNvSpPr/>
          <p:nvPr/>
        </p:nvSpPr>
        <p:spPr>
          <a:xfrm>
            <a:off x="681487" y="1613140"/>
            <a:ext cx="10739887" cy="491705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6000" b="1" dirty="0" smtClean="0"/>
              <a:t>Thank You for Your Time</a:t>
            </a:r>
            <a:endParaRPr lang="en-GB" sz="6000" b="1" dirty="0"/>
          </a:p>
        </p:txBody>
      </p:sp>
      <p:pic>
        <p:nvPicPr>
          <p:cNvPr id="6" name="Picture 5"/>
          <p:cNvPicPr>
            <a:picLocks noChangeAspect="1"/>
          </p:cNvPicPr>
          <p:nvPr/>
        </p:nvPicPr>
        <p:blipFill>
          <a:blip r:embed="rId3"/>
          <a:stretch>
            <a:fillRect/>
          </a:stretch>
        </p:blipFill>
        <p:spPr>
          <a:xfrm>
            <a:off x="305879" y="224633"/>
            <a:ext cx="1393525" cy="767624"/>
          </a:xfrm>
          <a:prstGeom prst="rect">
            <a:avLst/>
          </a:prstGeom>
        </p:spPr>
      </p:pic>
    </p:spTree>
    <p:extLst>
      <p:ext uri="{BB962C8B-B14F-4D97-AF65-F5344CB8AC3E}">
        <p14:creationId xmlns:p14="http://schemas.microsoft.com/office/powerpoint/2010/main" val="86235525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Diagram 8">
            <a:extLst>
              <a:ext uri="{FF2B5EF4-FFF2-40B4-BE49-F238E27FC236}">
                <a16:creationId xmlns:a16="http://schemas.microsoft.com/office/drawing/2014/main" xmlns="" id="{13BB963E-969C-47FA-B946-24599467BC9C}"/>
              </a:ext>
            </a:extLst>
          </p:cNvPr>
          <p:cNvGraphicFramePr/>
          <p:nvPr>
            <p:extLst>
              <p:ext uri="{D42A27DB-BD31-4B8C-83A1-F6EECF244321}">
                <p14:modId xmlns:p14="http://schemas.microsoft.com/office/powerpoint/2010/main" val="152300772"/>
              </p:ext>
            </p:extLst>
          </p:nvPr>
        </p:nvGraphicFramePr>
        <p:xfrm>
          <a:off x="2816501" y="1819288"/>
          <a:ext cx="6558998" cy="328404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19459" name="Picture 10">
            <a:extLst>
              <a:ext uri="{FF2B5EF4-FFF2-40B4-BE49-F238E27FC236}">
                <a16:creationId xmlns:a16="http://schemas.microsoft.com/office/drawing/2014/main" xmlns="" id="{C692449F-0172-46C4-BB65-ACCCDD9E0C88}"/>
              </a:ext>
            </a:extLst>
          </p:cNvPr>
          <p:cNvPicPr>
            <a:picLocks noChangeAspect="1" noChangeArrowheads="1"/>
          </p:cNvPicPr>
          <p:nvPr/>
        </p:nvPicPr>
        <p:blipFill>
          <a:blip r:embed="rId7">
            <a:duotone>
              <a:prstClr val="black"/>
              <a:schemeClr val="accent1">
                <a:tint val="45000"/>
                <a:satMod val="400000"/>
              </a:schemeClr>
            </a:duotone>
            <a:extLst>
              <a:ext uri="{28A0092B-C50C-407E-A947-70E740481C1C}">
                <a14:useLocalDpi xmlns:a14="http://schemas.microsoft.com/office/drawing/2010/main" val="0"/>
              </a:ext>
            </a:extLst>
          </a:blip>
          <a:srcRect/>
          <a:stretch>
            <a:fillRect/>
          </a:stretch>
        </p:blipFill>
        <p:spPr bwMode="auto">
          <a:xfrm>
            <a:off x="4146302" y="165867"/>
            <a:ext cx="3467100" cy="15887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TextBox 11">
            <a:extLst>
              <a:ext uri="{FF2B5EF4-FFF2-40B4-BE49-F238E27FC236}">
                <a16:creationId xmlns:a16="http://schemas.microsoft.com/office/drawing/2014/main" xmlns="" id="{A3388B76-91DA-46B6-9FE2-573948C2DBDA}"/>
              </a:ext>
            </a:extLst>
          </p:cNvPr>
          <p:cNvSpPr txBox="1"/>
          <p:nvPr/>
        </p:nvSpPr>
        <p:spPr>
          <a:xfrm>
            <a:off x="528758" y="292267"/>
            <a:ext cx="2584450" cy="369888"/>
          </a:xfrm>
          <a:prstGeom prst="rect">
            <a:avLst/>
          </a:prstGeom>
          <a:noFill/>
        </p:spPr>
        <p:txBody>
          <a:bodyPr wrap="none">
            <a:spAutoFit/>
          </a:bodyPr>
          <a:lstStyle/>
          <a:p>
            <a:pPr>
              <a:defRPr/>
            </a:pPr>
            <a:r>
              <a:rPr lang="en-IN" i="1" dirty="0">
                <a:solidFill>
                  <a:srgbClr val="C00000"/>
                </a:solidFill>
                <a:hlinkClick r:id="rId8">
                  <a:extLst>
                    <a:ext uri="{A12FA001-AC4F-418D-AE19-62706E023703}">
                      <ahyp:hlinkClr xmlns:ahyp="http://schemas.microsoft.com/office/drawing/2018/hyperlinkcolor" xmlns="" val="tx"/>
                    </a:ext>
                  </a:extLst>
                </a:hlinkClick>
              </a:rPr>
              <a:t>www.dialerindia.com</a:t>
            </a:r>
            <a:endParaRPr lang="en-IN" i="1" dirty="0">
              <a:solidFill>
                <a:srgbClr val="C00000"/>
              </a:solidFill>
            </a:endParaRPr>
          </a:p>
        </p:txBody>
      </p:sp>
      <p:pic>
        <p:nvPicPr>
          <p:cNvPr id="21" name="Picture 20">
            <a:extLst>
              <a:ext uri="{FF2B5EF4-FFF2-40B4-BE49-F238E27FC236}">
                <a16:creationId xmlns:a16="http://schemas.microsoft.com/office/drawing/2014/main" xmlns="" id="{684A9D11-E3F7-48C1-9996-828B10F0BBA1}"/>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4208880" y="4401451"/>
            <a:ext cx="3993504" cy="2456549"/>
          </a:xfrm>
          <a:prstGeom prst="round2DiagRect">
            <a:avLst>
              <a:gd name="adj1" fmla="val 16667"/>
              <a:gd name="adj2" fmla="val 0"/>
            </a:avLst>
          </a:prstGeom>
          <a:ln w="28575" cap="sq">
            <a:solidFill>
              <a:srgbClr val="C00000"/>
            </a:solidFill>
            <a:miter lim="800000"/>
          </a:ln>
          <a:effectLst>
            <a:outerShdw blurRad="254000" algn="tl" rotWithShape="0">
              <a:srgbClr val="000000">
                <a:alpha val="43000"/>
              </a:srgbClr>
            </a:outerShdw>
          </a:effectLst>
        </p:spPr>
      </p:pic>
      <p:sp>
        <p:nvSpPr>
          <p:cNvPr id="19462" name="Rectangle 21">
            <a:extLst>
              <a:ext uri="{FF2B5EF4-FFF2-40B4-BE49-F238E27FC236}">
                <a16:creationId xmlns:a16="http://schemas.microsoft.com/office/drawing/2014/main" xmlns="" id="{1CE2992B-34B1-41D8-92C3-0C2BF3883F24}"/>
              </a:ext>
            </a:extLst>
          </p:cNvPr>
          <p:cNvSpPr>
            <a:spLocks noChangeArrowheads="1"/>
          </p:cNvSpPr>
          <p:nvPr/>
        </p:nvSpPr>
        <p:spPr bwMode="auto">
          <a:xfrm>
            <a:off x="556671" y="55608"/>
            <a:ext cx="22987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entury Gothic" panose="020B0502020202020204" pitchFamily="34" charset="0"/>
              </a:defRPr>
            </a:lvl1pPr>
            <a:lvl2pPr marL="742950" indent="-285750">
              <a:defRPr>
                <a:solidFill>
                  <a:schemeClr val="tx1"/>
                </a:solidFill>
                <a:latin typeface="Century Gothic" panose="020B0502020202020204" pitchFamily="34" charset="0"/>
              </a:defRPr>
            </a:lvl2pPr>
            <a:lvl3pPr marL="1143000" indent="-228600">
              <a:defRPr>
                <a:solidFill>
                  <a:schemeClr val="tx1"/>
                </a:solidFill>
                <a:latin typeface="Century Gothic" panose="020B0502020202020204" pitchFamily="34" charset="0"/>
              </a:defRPr>
            </a:lvl3pPr>
            <a:lvl4pPr marL="1600200" indent="-228600">
              <a:defRPr>
                <a:solidFill>
                  <a:schemeClr val="tx1"/>
                </a:solidFill>
                <a:latin typeface="Century Gothic" panose="020B0502020202020204" pitchFamily="34" charset="0"/>
              </a:defRPr>
            </a:lvl4pPr>
            <a:lvl5pPr marL="2057400" indent="-228600">
              <a:defRPr>
                <a:solidFill>
                  <a:schemeClr val="tx1"/>
                </a:solidFill>
                <a:latin typeface="Century Gothic" panose="020B0502020202020204" pitchFamily="34" charset="0"/>
              </a:defRPr>
            </a:lvl5pPr>
            <a:lvl6pPr marL="2514600" indent="-228600" defTabSz="457200" fontAlgn="base">
              <a:spcBef>
                <a:spcPct val="0"/>
              </a:spcBef>
              <a:spcAft>
                <a:spcPct val="0"/>
              </a:spcAft>
              <a:defRPr>
                <a:solidFill>
                  <a:schemeClr val="tx1"/>
                </a:solidFill>
                <a:latin typeface="Century Gothic" panose="020B0502020202020204" pitchFamily="34" charset="0"/>
              </a:defRPr>
            </a:lvl6pPr>
            <a:lvl7pPr marL="2971800" indent="-228600" defTabSz="457200" fontAlgn="base">
              <a:spcBef>
                <a:spcPct val="0"/>
              </a:spcBef>
              <a:spcAft>
                <a:spcPct val="0"/>
              </a:spcAft>
              <a:defRPr>
                <a:solidFill>
                  <a:schemeClr val="tx1"/>
                </a:solidFill>
                <a:latin typeface="Century Gothic" panose="020B0502020202020204" pitchFamily="34" charset="0"/>
              </a:defRPr>
            </a:lvl7pPr>
            <a:lvl8pPr marL="3429000" indent="-228600" defTabSz="457200" fontAlgn="base">
              <a:spcBef>
                <a:spcPct val="0"/>
              </a:spcBef>
              <a:spcAft>
                <a:spcPct val="0"/>
              </a:spcAft>
              <a:defRPr>
                <a:solidFill>
                  <a:schemeClr val="tx1"/>
                </a:solidFill>
                <a:latin typeface="Century Gothic" panose="020B0502020202020204" pitchFamily="34" charset="0"/>
              </a:defRPr>
            </a:lvl8pPr>
            <a:lvl9pPr marL="3886200" indent="-228600" defTabSz="457200" fontAlgn="base">
              <a:spcBef>
                <a:spcPct val="0"/>
              </a:spcBef>
              <a:spcAft>
                <a:spcPct val="0"/>
              </a:spcAft>
              <a:defRPr>
                <a:solidFill>
                  <a:schemeClr val="tx1"/>
                </a:solidFill>
                <a:latin typeface="Century Gothic" panose="020B0502020202020204" pitchFamily="34" charset="0"/>
              </a:defRPr>
            </a:lvl9pPr>
          </a:lstStyle>
          <a:p>
            <a:pPr eaLnBrk="1" hangingPunct="1"/>
            <a:r>
              <a:rPr lang="en-IN" altLang="en-US" i="1" dirty="0">
                <a:solidFill>
                  <a:srgbClr val="C00000"/>
                </a:solidFill>
              </a:rPr>
              <a:t>+91-856-00-00-600</a:t>
            </a:r>
          </a:p>
        </p:txBody>
      </p:sp>
      <p:pic>
        <p:nvPicPr>
          <p:cNvPr id="19463" name="Picture 23">
            <a:extLst>
              <a:ext uri="{FF2B5EF4-FFF2-40B4-BE49-F238E27FC236}">
                <a16:creationId xmlns:a16="http://schemas.microsoft.com/office/drawing/2014/main" xmlns="" id="{3B5C9481-3A41-4CC7-AD79-9564ECA4813E}"/>
              </a:ext>
            </a:extLst>
          </p:cNvPr>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210490" y="138981"/>
            <a:ext cx="287337" cy="530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TextBox 7">
            <a:extLst>
              <a:ext uri="{FF2B5EF4-FFF2-40B4-BE49-F238E27FC236}">
                <a16:creationId xmlns:a16="http://schemas.microsoft.com/office/drawing/2014/main" xmlns="" id="{6BC2C188-C96B-49FC-B53A-D48DF1DB350B}"/>
              </a:ext>
            </a:extLst>
          </p:cNvPr>
          <p:cNvSpPr txBox="1"/>
          <p:nvPr/>
        </p:nvSpPr>
        <p:spPr>
          <a:xfrm>
            <a:off x="246675" y="626688"/>
            <a:ext cx="1806212" cy="369332"/>
          </a:xfrm>
          <a:prstGeom prst="rect">
            <a:avLst/>
          </a:prstGeom>
          <a:noFill/>
        </p:spPr>
        <p:txBody>
          <a:bodyPr wrap="square" rtlCol="0">
            <a:spAutoFit/>
          </a:bodyPr>
          <a:lstStyle/>
          <a:p>
            <a:r>
              <a:rPr lang="en-IN" sz="1700" i="1" u="sng" dirty="0">
                <a:solidFill>
                  <a:schemeClr val="accent1"/>
                </a:solidFill>
                <a:latin typeface="Tw Cen MT" panose="020B0602020104020603" pitchFamily="34" charset="0"/>
              </a:rPr>
              <a:t>avyuktaindia</a:t>
            </a:r>
            <a:r>
              <a:rPr lang="en-IN" i="1" u="sng" dirty="0">
                <a:solidFill>
                  <a:schemeClr val="accent1"/>
                </a:solidFill>
                <a:latin typeface="Tw Cen MT" panose="020B0602020104020603" pitchFamily="34" charset="0"/>
              </a:rPr>
              <a:t> </a:t>
            </a:r>
          </a:p>
        </p:txBody>
      </p:sp>
      <p:pic>
        <p:nvPicPr>
          <p:cNvPr id="10" name="Picture 9">
            <a:extLst>
              <a:ext uri="{FF2B5EF4-FFF2-40B4-BE49-F238E27FC236}">
                <a16:creationId xmlns:a16="http://schemas.microsoft.com/office/drawing/2014/main" xmlns="" id="{1BC1EB6B-5305-4B10-BD9A-D78C07793758}"/>
              </a:ext>
            </a:extLst>
          </p:cNvPr>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460254" y="997367"/>
            <a:ext cx="582044" cy="256099"/>
          </a:xfrm>
          <a:prstGeom prst="rect">
            <a:avLst/>
          </a:prstGeom>
        </p:spPr>
      </p:pic>
      <p:grpSp>
        <p:nvGrpSpPr>
          <p:cNvPr id="11" name="Group 10">
            <a:extLst>
              <a:ext uri="{FF2B5EF4-FFF2-40B4-BE49-F238E27FC236}">
                <a16:creationId xmlns:a16="http://schemas.microsoft.com/office/drawing/2014/main" xmlns="" id="{A85B717B-F60C-451C-B002-606563C76963}"/>
              </a:ext>
            </a:extLst>
          </p:cNvPr>
          <p:cNvGrpSpPr/>
          <p:nvPr/>
        </p:nvGrpSpPr>
        <p:grpSpPr>
          <a:xfrm>
            <a:off x="9213854" y="5778821"/>
            <a:ext cx="2978146" cy="1079179"/>
            <a:chOff x="-217394" y="0"/>
            <a:chExt cx="3953221" cy="821634"/>
          </a:xfrm>
        </p:grpSpPr>
        <p:sp>
          <p:nvSpPr>
            <p:cNvPr id="13" name="Pentagon 20">
              <a:extLst>
                <a:ext uri="{FF2B5EF4-FFF2-40B4-BE49-F238E27FC236}">
                  <a16:creationId xmlns:a16="http://schemas.microsoft.com/office/drawing/2014/main" xmlns="" id="{101C3BB9-34DC-4B20-A06D-E95699D27FD0}"/>
                </a:ext>
              </a:extLst>
            </p:cNvPr>
            <p:cNvSpPr/>
            <p:nvPr/>
          </p:nvSpPr>
          <p:spPr>
            <a:xfrm>
              <a:off x="0" y="0"/>
              <a:ext cx="3735827" cy="821634"/>
            </a:xfrm>
            <a:prstGeom prst="homePlate">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4" name="Pentagon 4">
              <a:extLst>
                <a:ext uri="{FF2B5EF4-FFF2-40B4-BE49-F238E27FC236}">
                  <a16:creationId xmlns:a16="http://schemas.microsoft.com/office/drawing/2014/main" xmlns="" id="{7DAA5513-E248-44D8-8C7F-43D1F4705FE3}"/>
                </a:ext>
              </a:extLst>
            </p:cNvPr>
            <p:cNvSpPr/>
            <p:nvPr/>
          </p:nvSpPr>
          <p:spPr>
            <a:xfrm>
              <a:off x="-217394" y="0"/>
              <a:ext cx="3331666" cy="821634"/>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33350" tIns="66675" rIns="33338" bIns="66675" numCol="1" spcCol="1270" anchor="ctr" anchorCtr="0">
              <a:noAutofit/>
            </a:bodyPr>
            <a:lstStyle/>
            <a:p>
              <a:pPr lvl="0" algn="ctr" defTabSz="1111250">
                <a:lnSpc>
                  <a:spcPct val="90000"/>
                </a:lnSpc>
                <a:spcBef>
                  <a:spcPct val="0"/>
                </a:spcBef>
                <a:spcAft>
                  <a:spcPct val="35000"/>
                </a:spcAft>
              </a:pPr>
              <a:r>
                <a:rPr lang="en-IN" sz="1600" i="1" u="sng" dirty="0">
                  <a:solidFill>
                    <a:schemeClr val="bg1"/>
                  </a:solidFill>
                  <a:latin typeface="Tw Cen MT" panose="020B0602020104020603" pitchFamily="34" charset="0"/>
                </a:rPr>
                <a:t>+1-408-791-3820</a:t>
              </a:r>
            </a:p>
            <a:p>
              <a:pPr lvl="0" algn="ctr" defTabSz="1111250">
                <a:lnSpc>
                  <a:spcPct val="90000"/>
                </a:lnSpc>
                <a:spcBef>
                  <a:spcPct val="0"/>
                </a:spcBef>
                <a:spcAft>
                  <a:spcPct val="35000"/>
                </a:spcAft>
              </a:pPr>
              <a:r>
                <a:rPr lang="en-IN" sz="1600" i="1" u="sng" dirty="0">
                  <a:solidFill>
                    <a:schemeClr val="bg1"/>
                  </a:solidFill>
                  <a:latin typeface="Tw Cen MT" panose="020B0602020104020603" pitchFamily="34" charset="0"/>
                  <a:cs typeface="Calibri" panose="020F0502020204030204" pitchFamily="34" charset="0"/>
                </a:rPr>
                <a:t>+91-856-00-00-600</a:t>
              </a:r>
              <a:r>
                <a:rPr lang="en-IN" sz="1600" i="1" u="sng" dirty="0">
                  <a:solidFill>
                    <a:schemeClr val="bg1"/>
                  </a:solidFill>
                  <a:latin typeface="Tw Cen MT" panose="020B0602020104020603" pitchFamily="34" charset="0"/>
                </a:rPr>
                <a:t> </a:t>
              </a:r>
              <a:endParaRPr lang="en-IN" sz="1600" i="1" u="sng" kern="1200" dirty="0">
                <a:solidFill>
                  <a:schemeClr val="bg1"/>
                </a:solidFill>
                <a:latin typeface="Tw Cen MT" panose="020B0602020104020603" pitchFamily="34" charset="0"/>
                <a:cs typeface="Calibri" panose="020F0502020204030204" pitchFamily="34" charset="0"/>
              </a:endParaRPr>
            </a:p>
            <a:p>
              <a:pPr lvl="0" algn="ctr" defTabSz="1111250">
                <a:lnSpc>
                  <a:spcPct val="90000"/>
                </a:lnSpc>
                <a:spcBef>
                  <a:spcPct val="0"/>
                </a:spcBef>
                <a:spcAft>
                  <a:spcPct val="35000"/>
                </a:spcAft>
              </a:pPr>
              <a:r>
                <a:rPr lang="en-IN" sz="1600" i="1" u="sng" kern="1200" dirty="0">
                  <a:solidFill>
                    <a:schemeClr val="bg1"/>
                  </a:solidFill>
                  <a:latin typeface="Tw Cen MT" panose="020B0602020104020603" pitchFamily="34" charset="0"/>
                  <a:cs typeface="Calibri" panose="020F0502020204030204" pitchFamily="34" charset="0"/>
                </a:rPr>
                <a:t>sales@dialerindia.com</a:t>
              </a:r>
            </a:p>
          </p:txBody>
        </p:sp>
      </p:grpSp>
      <p:pic>
        <p:nvPicPr>
          <p:cNvPr id="15" name="Picture 14">
            <a:extLst>
              <a:ext uri="{FF2B5EF4-FFF2-40B4-BE49-F238E27FC236}">
                <a16:creationId xmlns:a16="http://schemas.microsoft.com/office/drawing/2014/main" xmlns="" id="{DB75205F-DB5D-4C70-BCE4-A174513E65AB}"/>
              </a:ext>
            </a:extLst>
          </p:cNvPr>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11400568" y="6120926"/>
            <a:ext cx="386263" cy="386263"/>
          </a:xfrm>
          <a:prstGeom prst="rect">
            <a:avLst/>
          </a:prstGeom>
        </p:spPr>
      </p:pic>
      <p:grpSp>
        <p:nvGrpSpPr>
          <p:cNvPr id="16" name="Group 15">
            <a:extLst>
              <a:ext uri="{FF2B5EF4-FFF2-40B4-BE49-F238E27FC236}">
                <a16:creationId xmlns:a16="http://schemas.microsoft.com/office/drawing/2014/main" xmlns="" id="{348B4EC3-0ACC-4F37-88BA-798F9A5D1BA3}"/>
              </a:ext>
            </a:extLst>
          </p:cNvPr>
          <p:cNvGrpSpPr/>
          <p:nvPr/>
        </p:nvGrpSpPr>
        <p:grpSpPr>
          <a:xfrm>
            <a:off x="354159" y="5376773"/>
            <a:ext cx="1591245" cy="1488306"/>
            <a:chOff x="535700" y="3214906"/>
            <a:chExt cx="2044856" cy="2044856"/>
          </a:xfrm>
        </p:grpSpPr>
        <p:pic>
          <p:nvPicPr>
            <p:cNvPr id="17" name="Picture 16">
              <a:extLst>
                <a:ext uri="{FF2B5EF4-FFF2-40B4-BE49-F238E27FC236}">
                  <a16:creationId xmlns:a16="http://schemas.microsoft.com/office/drawing/2014/main" xmlns="" id="{567AB2D3-89D8-4689-BA96-0E76019B2AD2}"/>
                </a:ext>
              </a:extLst>
            </p:cNvPr>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535700" y="3214906"/>
              <a:ext cx="2044856" cy="2044856"/>
            </a:xfrm>
            <a:prstGeom prst="rect">
              <a:avLst/>
            </a:prstGeom>
          </p:spPr>
        </p:pic>
        <p:pic>
          <p:nvPicPr>
            <p:cNvPr id="18" name="Picture 17">
              <a:extLst>
                <a:ext uri="{FF2B5EF4-FFF2-40B4-BE49-F238E27FC236}">
                  <a16:creationId xmlns:a16="http://schemas.microsoft.com/office/drawing/2014/main" xmlns="" id="{F3035571-3CCC-489A-ABED-D30243DD9DBE}"/>
                </a:ext>
              </a:extLst>
            </p:cNvPr>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a:off x="1232204" y="3905835"/>
              <a:ext cx="651847" cy="669773"/>
            </a:xfrm>
            <a:prstGeom prst="ellipse">
              <a:avLst/>
            </a:prstGeom>
            <a:ln w="63500" cap="rnd">
              <a:solidFill>
                <a:schemeClr val="bg1"/>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grpSp>
      <p:pic>
        <p:nvPicPr>
          <p:cNvPr id="22" name="Picture 10">
            <a:extLst>
              <a:ext uri="{FF2B5EF4-FFF2-40B4-BE49-F238E27FC236}">
                <a16:creationId xmlns:a16="http://schemas.microsoft.com/office/drawing/2014/main" xmlns="" id="{C692449F-0172-46C4-BB65-ACCCDD9E0C88}"/>
              </a:ext>
            </a:extLst>
          </p:cNvPr>
          <p:cNvPicPr>
            <a:picLocks noChangeAspect="1" noChangeArrowheads="1"/>
          </p:cNvPicPr>
          <p:nvPr/>
        </p:nvPicPr>
        <p:blipFill>
          <a:blip r:embed="rId7">
            <a:duotone>
              <a:prstClr val="black"/>
              <a:schemeClr val="accent1">
                <a:tint val="45000"/>
                <a:satMod val="400000"/>
              </a:schemeClr>
            </a:duotone>
            <a:extLst>
              <a:ext uri="{28A0092B-C50C-407E-A947-70E740481C1C}">
                <a14:useLocalDpi xmlns:a14="http://schemas.microsoft.com/office/drawing/2010/main" val="0"/>
              </a:ext>
            </a:extLst>
          </a:blip>
          <a:srcRect/>
          <a:stretch>
            <a:fillRect/>
          </a:stretch>
        </p:blipFill>
        <p:spPr bwMode="auto">
          <a:xfrm>
            <a:off x="10412082" y="207381"/>
            <a:ext cx="1518249" cy="7676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347048" y="207380"/>
            <a:ext cx="4313208" cy="701246"/>
          </a:xfrm>
          <a:noFill/>
          <a:ln>
            <a:noFill/>
          </a:ln>
        </p:spPr>
        <p:txBody>
          <a:bodyPr>
            <a:normAutofit fontScale="90000"/>
          </a:bodyPr>
          <a:lstStyle/>
          <a:p>
            <a:r>
              <a:rPr lang="en-GB" b="1" u="sng" dirty="0" smtClean="0"/>
              <a:t/>
            </a:r>
            <a:br>
              <a:rPr lang="en-GB" b="1" u="sng" dirty="0" smtClean="0"/>
            </a:br>
            <a:r>
              <a:rPr lang="en-GB" b="1" u="sng" dirty="0" smtClean="0"/>
              <a:t>Darcl </a:t>
            </a:r>
            <a:r>
              <a:rPr lang="en-GB" b="1" u="sng" dirty="0"/>
              <a:t>Case Study</a:t>
            </a:r>
            <a:r>
              <a:rPr lang="en-GB" dirty="0"/>
              <a:t/>
            </a:r>
            <a:br>
              <a:rPr lang="en-GB" dirty="0"/>
            </a:br>
            <a:endParaRPr lang="en-GB" dirty="0"/>
          </a:p>
        </p:txBody>
      </p:sp>
      <p:pic>
        <p:nvPicPr>
          <p:cNvPr id="4" name="Content Placeholder 3"/>
          <p:cNvPicPr>
            <a:picLocks noGrp="1" noChangeAspect="1"/>
          </p:cNvPicPr>
          <p:nvPr>
            <p:ph idx="1"/>
          </p:nvPr>
        </p:nvPicPr>
        <p:blipFill>
          <a:blip r:embed="rId2"/>
          <a:stretch>
            <a:fillRect/>
          </a:stretch>
        </p:blipFill>
        <p:spPr>
          <a:xfrm>
            <a:off x="90218" y="207380"/>
            <a:ext cx="1393525" cy="767624"/>
          </a:xfrm>
          <a:prstGeom prst="rect">
            <a:avLst/>
          </a:prstGeom>
        </p:spPr>
      </p:pic>
      <p:pic>
        <p:nvPicPr>
          <p:cNvPr id="5" name="Picture 10">
            <a:extLst>
              <a:ext uri="{FF2B5EF4-FFF2-40B4-BE49-F238E27FC236}">
                <a16:creationId xmlns:a16="http://schemas.microsoft.com/office/drawing/2014/main" xmlns="" id="{C692449F-0172-46C4-BB65-ACCCDD9E0C88}"/>
              </a:ext>
            </a:extLst>
          </p:cNvPr>
          <p:cNvPicPr>
            <a:picLocks noChangeAspect="1" noChangeArrowheads="1"/>
          </p:cNvPicPr>
          <p:nvPr/>
        </p:nvPicPr>
        <p:blipFill>
          <a:blip r:embed="rId3">
            <a:duotone>
              <a:prstClr val="black"/>
              <a:schemeClr val="accent1">
                <a:tint val="45000"/>
                <a:satMod val="400000"/>
              </a:schemeClr>
            </a:duotone>
            <a:extLst>
              <a:ext uri="{28A0092B-C50C-407E-A947-70E740481C1C}">
                <a14:useLocalDpi xmlns:a14="http://schemas.microsoft.com/office/drawing/2010/main" val="0"/>
              </a:ext>
            </a:extLst>
          </a:blip>
          <a:srcRect/>
          <a:stretch>
            <a:fillRect/>
          </a:stretch>
        </p:blipFill>
        <p:spPr bwMode="auto">
          <a:xfrm>
            <a:off x="10412082" y="207381"/>
            <a:ext cx="1518249" cy="7676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Rounded Rectangle 6"/>
          <p:cNvSpPr/>
          <p:nvPr/>
        </p:nvSpPr>
        <p:spPr>
          <a:xfrm>
            <a:off x="681487" y="1613140"/>
            <a:ext cx="10739887" cy="491705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2800" b="1" u="sng" dirty="0"/>
              <a:t>About </a:t>
            </a:r>
            <a:r>
              <a:rPr lang="en-GB" sz="2800" b="1" u="sng" dirty="0" smtClean="0"/>
              <a:t>Darcl </a:t>
            </a:r>
            <a:endParaRPr lang="en-GB" sz="2800" dirty="0"/>
          </a:p>
          <a:p>
            <a:r>
              <a:rPr lang="en-GB" sz="2200" dirty="0" smtClean="0"/>
              <a:t>Darcl , Renowned as CJDarcl, is </a:t>
            </a:r>
            <a:r>
              <a:rPr lang="en-GB" sz="2200" dirty="0"/>
              <a:t>one of 17 Players in India with the license to operate with their Fleet which have Judicious mix of hired and owned container trains, owning sets of Container rakes &amp; containers and Wide range of trailers, trucks, pullers, tippers, tankers, container trucks, platform trucks, tractor, loaders, dumpers and hydraulic axle trailers and many more for bulk goods movement on a pan India basis. </a:t>
            </a:r>
            <a:r>
              <a:rPr lang="en-GB" sz="2200" dirty="0" smtClean="0"/>
              <a:t>Darcl </a:t>
            </a:r>
            <a:r>
              <a:rPr lang="en-GB" sz="2200" dirty="0"/>
              <a:t>offers end to end transportation enabling last mile connectivity at the journeys origins and destinations with commanding presence in nearly 200 locations across most industrial towns and port cities providing freight to India, and beyond it through extended services to border adjoining areas of neighbouring countries.</a:t>
            </a:r>
          </a:p>
        </p:txBody>
      </p:sp>
      <p:pic>
        <p:nvPicPr>
          <p:cNvPr id="3" name="Picture 2"/>
          <p:cNvPicPr>
            <a:picLocks noChangeAspect="1"/>
          </p:cNvPicPr>
          <p:nvPr/>
        </p:nvPicPr>
        <p:blipFill>
          <a:blip r:embed="rId4"/>
          <a:stretch>
            <a:fillRect/>
          </a:stretch>
        </p:blipFill>
        <p:spPr>
          <a:xfrm>
            <a:off x="90218" y="207380"/>
            <a:ext cx="1393525" cy="767624"/>
          </a:xfrm>
          <a:prstGeom prst="rect">
            <a:avLst/>
          </a:prstGeom>
        </p:spPr>
      </p:pic>
    </p:spTree>
    <p:extLst>
      <p:ext uri="{BB962C8B-B14F-4D97-AF65-F5344CB8AC3E}">
        <p14:creationId xmlns:p14="http://schemas.microsoft.com/office/powerpoint/2010/main" val="111967079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347048" y="207380"/>
            <a:ext cx="4313208" cy="701246"/>
          </a:xfrm>
          <a:noFill/>
          <a:ln>
            <a:noFill/>
          </a:ln>
        </p:spPr>
        <p:txBody>
          <a:bodyPr>
            <a:normAutofit fontScale="90000"/>
          </a:bodyPr>
          <a:lstStyle/>
          <a:p>
            <a:r>
              <a:rPr lang="en-GB" b="1" u="sng" dirty="0" smtClean="0"/>
              <a:t/>
            </a:r>
            <a:br>
              <a:rPr lang="en-GB" b="1" u="sng" dirty="0" smtClean="0"/>
            </a:br>
            <a:r>
              <a:rPr lang="en-GB" b="1" u="sng" dirty="0" smtClean="0"/>
              <a:t>Darcl </a:t>
            </a:r>
            <a:r>
              <a:rPr lang="en-GB" b="1" u="sng" dirty="0"/>
              <a:t>Case Study</a:t>
            </a:r>
            <a:r>
              <a:rPr lang="en-GB" dirty="0"/>
              <a:t/>
            </a:r>
            <a:br>
              <a:rPr lang="en-GB" dirty="0"/>
            </a:br>
            <a:endParaRPr lang="en-GB" dirty="0"/>
          </a:p>
        </p:txBody>
      </p:sp>
      <p:pic>
        <p:nvPicPr>
          <p:cNvPr id="4" name="Content Placeholder 3"/>
          <p:cNvPicPr>
            <a:picLocks noGrp="1" noChangeAspect="1"/>
          </p:cNvPicPr>
          <p:nvPr>
            <p:ph idx="1"/>
          </p:nvPr>
        </p:nvPicPr>
        <p:blipFill>
          <a:blip r:embed="rId2"/>
          <a:stretch>
            <a:fillRect/>
          </a:stretch>
        </p:blipFill>
        <p:spPr>
          <a:xfrm>
            <a:off x="90218" y="207380"/>
            <a:ext cx="1393525" cy="767624"/>
          </a:xfrm>
          <a:prstGeom prst="rect">
            <a:avLst/>
          </a:prstGeom>
        </p:spPr>
      </p:pic>
      <p:pic>
        <p:nvPicPr>
          <p:cNvPr id="5" name="Picture 10">
            <a:extLst>
              <a:ext uri="{FF2B5EF4-FFF2-40B4-BE49-F238E27FC236}">
                <a16:creationId xmlns:a16="http://schemas.microsoft.com/office/drawing/2014/main" xmlns="" id="{C692449F-0172-46C4-BB65-ACCCDD9E0C88}"/>
              </a:ext>
            </a:extLst>
          </p:cNvPr>
          <p:cNvPicPr>
            <a:picLocks noChangeAspect="1" noChangeArrowheads="1"/>
          </p:cNvPicPr>
          <p:nvPr/>
        </p:nvPicPr>
        <p:blipFill>
          <a:blip r:embed="rId3">
            <a:duotone>
              <a:prstClr val="black"/>
              <a:schemeClr val="accent1">
                <a:tint val="45000"/>
                <a:satMod val="400000"/>
              </a:schemeClr>
            </a:duotone>
            <a:extLst>
              <a:ext uri="{28A0092B-C50C-407E-A947-70E740481C1C}">
                <a14:useLocalDpi xmlns:a14="http://schemas.microsoft.com/office/drawing/2010/main" val="0"/>
              </a:ext>
            </a:extLst>
          </a:blip>
          <a:srcRect/>
          <a:stretch>
            <a:fillRect/>
          </a:stretch>
        </p:blipFill>
        <p:spPr bwMode="auto">
          <a:xfrm>
            <a:off x="10412082" y="207381"/>
            <a:ext cx="1518249" cy="7676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Rounded Rectangle 6"/>
          <p:cNvSpPr/>
          <p:nvPr/>
        </p:nvSpPr>
        <p:spPr>
          <a:xfrm>
            <a:off x="681487" y="1613140"/>
            <a:ext cx="10739887" cy="491705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2800" b="1" u="sng" dirty="0" err="1" smtClean="0"/>
              <a:t>Darcl’s</a:t>
            </a:r>
            <a:r>
              <a:rPr lang="en-GB" sz="2800" b="1" u="sng" dirty="0" smtClean="0"/>
              <a:t> </a:t>
            </a:r>
            <a:r>
              <a:rPr lang="en-GB" sz="2800" b="1" u="sng" dirty="0"/>
              <a:t>Fleet</a:t>
            </a:r>
            <a:endParaRPr lang="en-GB" sz="2800" dirty="0"/>
          </a:p>
          <a:p>
            <a:r>
              <a:rPr lang="en-GB" sz="2200" dirty="0"/>
              <a:t>Vast Fleet Which Delivers Cost Effectiveness, Flexibility and Quality of Service</a:t>
            </a:r>
          </a:p>
          <a:p>
            <a:r>
              <a:rPr lang="en-GB" sz="2200" dirty="0"/>
              <a:t>* Judicious mix of hired and owned fleet, capable of being easily mobilized</a:t>
            </a:r>
          </a:p>
          <a:p>
            <a:r>
              <a:rPr lang="en-GB" sz="2200" dirty="0"/>
              <a:t>* Access to over 1 lac trucks through a network of trusted and reliable vendors</a:t>
            </a:r>
          </a:p>
          <a:p>
            <a:r>
              <a:rPr lang="en-GB" sz="2200" dirty="0"/>
              <a:t>* Over 550 owned vehicles for specialized requirements. </a:t>
            </a:r>
          </a:p>
          <a:p>
            <a:r>
              <a:rPr lang="en-GB" sz="2200" dirty="0"/>
              <a:t>* Owns 3 Container rakes and over 600 containers rake movement.</a:t>
            </a:r>
          </a:p>
          <a:p>
            <a:r>
              <a:rPr lang="en-GB" sz="2200" dirty="0" smtClean="0"/>
              <a:t>* Wide </a:t>
            </a:r>
            <a:r>
              <a:rPr lang="en-GB" sz="2200" dirty="0"/>
              <a:t>range of trailers, trucks, pullers, tippers, tankers, container trucks, </a:t>
            </a:r>
            <a:r>
              <a:rPr lang="en-GB" sz="2200" dirty="0" smtClean="0"/>
              <a:t>platform</a:t>
            </a:r>
          </a:p>
          <a:p>
            <a:r>
              <a:rPr lang="en-GB" sz="2200" dirty="0" smtClean="0"/>
              <a:t>    trucks</a:t>
            </a:r>
            <a:r>
              <a:rPr lang="en-GB" sz="2200" dirty="0"/>
              <a:t>, tractor, loaders, dumpers and hydraulic axle trailers, owned container rakes &amp; </a:t>
            </a:r>
            <a:endParaRPr lang="en-GB" sz="2200" dirty="0" smtClean="0"/>
          </a:p>
          <a:p>
            <a:r>
              <a:rPr lang="en-GB" sz="2200" dirty="0" smtClean="0"/>
              <a:t>    containers</a:t>
            </a:r>
            <a:r>
              <a:rPr lang="en-GB" sz="2200" dirty="0"/>
              <a:t>.</a:t>
            </a:r>
          </a:p>
          <a:p>
            <a:r>
              <a:rPr lang="en-GB" sz="2200" dirty="0" smtClean="0"/>
              <a:t>* Capable </a:t>
            </a:r>
            <a:r>
              <a:rPr lang="en-GB" sz="2200" dirty="0"/>
              <a:t>of moving a large variety of materials such as bulk, break bulk, over </a:t>
            </a:r>
            <a:endParaRPr lang="en-GB" sz="2200" dirty="0" smtClean="0"/>
          </a:p>
          <a:p>
            <a:r>
              <a:rPr lang="en-GB" sz="2200" dirty="0" smtClean="0"/>
              <a:t>    dimensional </a:t>
            </a:r>
            <a:r>
              <a:rPr lang="en-GB" sz="2200" dirty="0"/>
              <a:t>consignments, liquid bulk, high value and hazardous materials. </a:t>
            </a:r>
          </a:p>
        </p:txBody>
      </p:sp>
      <p:pic>
        <p:nvPicPr>
          <p:cNvPr id="3" name="Picture 2"/>
          <p:cNvPicPr>
            <a:picLocks noChangeAspect="1"/>
          </p:cNvPicPr>
          <p:nvPr/>
        </p:nvPicPr>
        <p:blipFill>
          <a:blip r:embed="rId4"/>
          <a:stretch>
            <a:fillRect/>
          </a:stretch>
        </p:blipFill>
        <p:spPr>
          <a:xfrm>
            <a:off x="90218" y="207380"/>
            <a:ext cx="1393525" cy="767624"/>
          </a:xfrm>
          <a:prstGeom prst="rect">
            <a:avLst/>
          </a:prstGeom>
        </p:spPr>
      </p:pic>
    </p:spTree>
    <p:extLst>
      <p:ext uri="{BB962C8B-B14F-4D97-AF65-F5344CB8AC3E}">
        <p14:creationId xmlns:p14="http://schemas.microsoft.com/office/powerpoint/2010/main" val="302408198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347048" y="207380"/>
            <a:ext cx="4313208" cy="701246"/>
          </a:xfrm>
          <a:noFill/>
          <a:ln>
            <a:noFill/>
          </a:ln>
        </p:spPr>
        <p:txBody>
          <a:bodyPr>
            <a:normAutofit fontScale="90000"/>
          </a:bodyPr>
          <a:lstStyle/>
          <a:p>
            <a:r>
              <a:rPr lang="en-GB" b="1" u="sng" dirty="0" smtClean="0"/>
              <a:t/>
            </a:r>
            <a:br>
              <a:rPr lang="en-GB" b="1" u="sng" dirty="0" smtClean="0"/>
            </a:br>
            <a:r>
              <a:rPr lang="en-GB" b="1" u="sng" dirty="0" smtClean="0"/>
              <a:t>Darcl </a:t>
            </a:r>
            <a:r>
              <a:rPr lang="en-GB" b="1" u="sng" dirty="0"/>
              <a:t>Case Study</a:t>
            </a:r>
            <a:r>
              <a:rPr lang="en-GB" dirty="0"/>
              <a:t/>
            </a:r>
            <a:br>
              <a:rPr lang="en-GB" dirty="0"/>
            </a:br>
            <a:endParaRPr lang="en-GB" dirty="0"/>
          </a:p>
        </p:txBody>
      </p:sp>
      <p:pic>
        <p:nvPicPr>
          <p:cNvPr id="4" name="Content Placeholder 3"/>
          <p:cNvPicPr>
            <a:picLocks noGrp="1" noChangeAspect="1"/>
          </p:cNvPicPr>
          <p:nvPr>
            <p:ph idx="1"/>
          </p:nvPr>
        </p:nvPicPr>
        <p:blipFill>
          <a:blip r:embed="rId2"/>
          <a:stretch>
            <a:fillRect/>
          </a:stretch>
        </p:blipFill>
        <p:spPr>
          <a:xfrm>
            <a:off x="90218" y="207380"/>
            <a:ext cx="1393525" cy="767624"/>
          </a:xfrm>
          <a:prstGeom prst="rect">
            <a:avLst/>
          </a:prstGeom>
        </p:spPr>
      </p:pic>
      <p:pic>
        <p:nvPicPr>
          <p:cNvPr id="5" name="Picture 10">
            <a:extLst>
              <a:ext uri="{FF2B5EF4-FFF2-40B4-BE49-F238E27FC236}">
                <a16:creationId xmlns:a16="http://schemas.microsoft.com/office/drawing/2014/main" xmlns="" id="{C692449F-0172-46C4-BB65-ACCCDD9E0C88}"/>
              </a:ext>
            </a:extLst>
          </p:cNvPr>
          <p:cNvPicPr>
            <a:picLocks noChangeAspect="1" noChangeArrowheads="1"/>
          </p:cNvPicPr>
          <p:nvPr/>
        </p:nvPicPr>
        <p:blipFill>
          <a:blip r:embed="rId3">
            <a:duotone>
              <a:prstClr val="black"/>
              <a:schemeClr val="accent1">
                <a:tint val="45000"/>
                <a:satMod val="400000"/>
              </a:schemeClr>
            </a:duotone>
            <a:extLst>
              <a:ext uri="{28A0092B-C50C-407E-A947-70E740481C1C}">
                <a14:useLocalDpi xmlns:a14="http://schemas.microsoft.com/office/drawing/2010/main" val="0"/>
              </a:ext>
            </a:extLst>
          </a:blip>
          <a:srcRect/>
          <a:stretch>
            <a:fillRect/>
          </a:stretch>
        </p:blipFill>
        <p:spPr bwMode="auto">
          <a:xfrm>
            <a:off x="10412082" y="207381"/>
            <a:ext cx="1518249" cy="7676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Rounded Rectangle 6"/>
          <p:cNvSpPr/>
          <p:nvPr/>
        </p:nvSpPr>
        <p:spPr>
          <a:xfrm>
            <a:off x="681487" y="1613140"/>
            <a:ext cx="10739887" cy="491705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sz="2400" b="1" u="sng" dirty="0" smtClean="0"/>
          </a:p>
          <a:p>
            <a:endParaRPr lang="en-GB" sz="2400" b="1" u="sng" dirty="0" smtClean="0"/>
          </a:p>
          <a:p>
            <a:r>
              <a:rPr lang="en-GB" sz="2600" b="1" u="sng" dirty="0" err="1" smtClean="0"/>
              <a:t>Darcl’s</a:t>
            </a:r>
            <a:r>
              <a:rPr lang="en-GB" sz="2600" b="1" u="sng" dirty="0" smtClean="0"/>
              <a:t> </a:t>
            </a:r>
            <a:r>
              <a:rPr lang="en-GB" sz="2600" b="1" u="sng" dirty="0"/>
              <a:t>Experience</a:t>
            </a:r>
            <a:endParaRPr lang="en-GB" sz="2600" dirty="0"/>
          </a:p>
          <a:p>
            <a:r>
              <a:rPr lang="en-GB" sz="2200" dirty="0"/>
              <a:t>Four Decades of Delivering Value across Verticals, Across Businesses</a:t>
            </a:r>
          </a:p>
          <a:p>
            <a:r>
              <a:rPr lang="en-GB" sz="2200" dirty="0"/>
              <a:t>* Rich experience spanning four decades</a:t>
            </a:r>
          </a:p>
          <a:p>
            <a:r>
              <a:rPr lang="en-GB" sz="2200" dirty="0"/>
              <a:t>* Moved over 11 million tons during last financial year. </a:t>
            </a:r>
          </a:p>
          <a:p>
            <a:r>
              <a:rPr lang="en-GB" sz="2200" dirty="0"/>
              <a:t>* Over 2000 customers including large PSUs, MNCs and Blue Chip companies spanning from biggest businesses to </a:t>
            </a:r>
            <a:r>
              <a:rPr lang="en-GB" sz="2200" dirty="0" smtClean="0"/>
              <a:t>SMEs</a:t>
            </a:r>
            <a:r>
              <a:rPr lang="en-GB" sz="2200" b="1" dirty="0"/>
              <a:t> </a:t>
            </a:r>
            <a:endParaRPr lang="en-GB" sz="2200" dirty="0"/>
          </a:p>
          <a:p>
            <a:r>
              <a:rPr lang="en-GB" sz="2600" b="1" u="sng" dirty="0" err="1" smtClean="0"/>
              <a:t>Darcl’s</a:t>
            </a:r>
            <a:r>
              <a:rPr lang="en-GB" sz="2600" b="1" u="sng" dirty="0" smtClean="0"/>
              <a:t> </a:t>
            </a:r>
            <a:r>
              <a:rPr lang="en-GB" sz="2600" b="1" u="sng" dirty="0"/>
              <a:t>Network</a:t>
            </a:r>
            <a:endParaRPr lang="en-GB" sz="2600" dirty="0"/>
          </a:p>
          <a:p>
            <a:r>
              <a:rPr lang="en-GB" sz="2200" dirty="0"/>
              <a:t>Extensive Reach across India, Nepal and </a:t>
            </a:r>
            <a:r>
              <a:rPr lang="en-GB" sz="2200" dirty="0" smtClean="0"/>
              <a:t>Beyond</a:t>
            </a:r>
          </a:p>
          <a:p>
            <a:r>
              <a:rPr lang="en-GB" sz="2600" b="1" u="sng" dirty="0" err="1" smtClean="0"/>
              <a:t>Darcl’s</a:t>
            </a:r>
            <a:r>
              <a:rPr lang="en-GB" sz="2600" b="1" u="sng" dirty="0" smtClean="0"/>
              <a:t> Technology</a:t>
            </a:r>
            <a:endParaRPr lang="en-GB" sz="2600" dirty="0"/>
          </a:p>
          <a:p>
            <a:r>
              <a:rPr lang="en-GB" sz="2200" dirty="0"/>
              <a:t>Leveraging Technology for Operational Efficiencies</a:t>
            </a:r>
          </a:p>
          <a:p>
            <a:r>
              <a:rPr lang="en-GB" sz="2200" dirty="0"/>
              <a:t>* Fully computerized operations with company-wide ERP-SAP implementation</a:t>
            </a:r>
          </a:p>
          <a:p>
            <a:r>
              <a:rPr lang="en-GB" sz="2200" dirty="0" smtClean="0"/>
              <a:t>* Flexible </a:t>
            </a:r>
            <a:r>
              <a:rPr lang="en-GB" sz="2200" dirty="0"/>
              <a:t>visibility options for en-route consignments </a:t>
            </a:r>
            <a:r>
              <a:rPr lang="en-GB" sz="2200" dirty="0" smtClean="0"/>
              <a:t>with GPS tracking &amp; other  </a:t>
            </a:r>
          </a:p>
          <a:p>
            <a:r>
              <a:rPr lang="en-GB" sz="2200" dirty="0"/>
              <a:t> </a:t>
            </a:r>
            <a:r>
              <a:rPr lang="en-GB" sz="2200" dirty="0" smtClean="0"/>
              <a:t>  technologies.</a:t>
            </a:r>
          </a:p>
          <a:p>
            <a:r>
              <a:rPr lang="en-GB" sz="2200" dirty="0" smtClean="0"/>
              <a:t>*  </a:t>
            </a:r>
            <a:r>
              <a:rPr lang="en-GB" sz="2200" dirty="0"/>
              <a:t>Continued investments towards adoption of advanced and latest technologies</a:t>
            </a:r>
          </a:p>
          <a:p>
            <a:endParaRPr lang="en-GB" sz="2400" dirty="0"/>
          </a:p>
          <a:p>
            <a:endParaRPr lang="en-GB" sz="2200" dirty="0"/>
          </a:p>
        </p:txBody>
      </p:sp>
      <p:pic>
        <p:nvPicPr>
          <p:cNvPr id="3" name="Picture 2"/>
          <p:cNvPicPr>
            <a:picLocks noChangeAspect="1"/>
          </p:cNvPicPr>
          <p:nvPr/>
        </p:nvPicPr>
        <p:blipFill>
          <a:blip r:embed="rId4"/>
          <a:stretch>
            <a:fillRect/>
          </a:stretch>
        </p:blipFill>
        <p:spPr>
          <a:xfrm>
            <a:off x="90218" y="207380"/>
            <a:ext cx="1393525" cy="767624"/>
          </a:xfrm>
          <a:prstGeom prst="rect">
            <a:avLst/>
          </a:prstGeom>
        </p:spPr>
      </p:pic>
    </p:spTree>
    <p:extLst>
      <p:ext uri="{BB962C8B-B14F-4D97-AF65-F5344CB8AC3E}">
        <p14:creationId xmlns:p14="http://schemas.microsoft.com/office/powerpoint/2010/main" val="338802048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347048" y="207380"/>
            <a:ext cx="4313208" cy="701246"/>
          </a:xfrm>
          <a:noFill/>
          <a:ln>
            <a:noFill/>
          </a:ln>
        </p:spPr>
        <p:txBody>
          <a:bodyPr>
            <a:normAutofit fontScale="90000"/>
          </a:bodyPr>
          <a:lstStyle/>
          <a:p>
            <a:r>
              <a:rPr lang="en-GB" b="1" u="sng" dirty="0" smtClean="0"/>
              <a:t/>
            </a:r>
            <a:br>
              <a:rPr lang="en-GB" b="1" u="sng" dirty="0" smtClean="0"/>
            </a:br>
            <a:r>
              <a:rPr lang="en-GB" b="1" u="sng" dirty="0" smtClean="0"/>
              <a:t>Darcl </a:t>
            </a:r>
            <a:r>
              <a:rPr lang="en-GB" b="1" u="sng" dirty="0"/>
              <a:t>Case Study</a:t>
            </a:r>
            <a:r>
              <a:rPr lang="en-GB" dirty="0"/>
              <a:t/>
            </a:r>
            <a:br>
              <a:rPr lang="en-GB" dirty="0"/>
            </a:br>
            <a:endParaRPr lang="en-GB" dirty="0"/>
          </a:p>
        </p:txBody>
      </p:sp>
      <p:pic>
        <p:nvPicPr>
          <p:cNvPr id="4" name="Content Placeholder 3"/>
          <p:cNvPicPr>
            <a:picLocks noGrp="1" noChangeAspect="1"/>
          </p:cNvPicPr>
          <p:nvPr>
            <p:ph idx="1"/>
          </p:nvPr>
        </p:nvPicPr>
        <p:blipFill>
          <a:blip r:embed="rId2"/>
          <a:stretch>
            <a:fillRect/>
          </a:stretch>
        </p:blipFill>
        <p:spPr>
          <a:xfrm>
            <a:off x="90218" y="207380"/>
            <a:ext cx="1393525" cy="767624"/>
          </a:xfrm>
          <a:prstGeom prst="rect">
            <a:avLst/>
          </a:prstGeom>
        </p:spPr>
      </p:pic>
      <p:pic>
        <p:nvPicPr>
          <p:cNvPr id="5" name="Picture 10">
            <a:extLst>
              <a:ext uri="{FF2B5EF4-FFF2-40B4-BE49-F238E27FC236}">
                <a16:creationId xmlns:a16="http://schemas.microsoft.com/office/drawing/2014/main" xmlns="" id="{C692449F-0172-46C4-BB65-ACCCDD9E0C88}"/>
              </a:ext>
            </a:extLst>
          </p:cNvPr>
          <p:cNvPicPr>
            <a:picLocks noChangeAspect="1" noChangeArrowheads="1"/>
          </p:cNvPicPr>
          <p:nvPr/>
        </p:nvPicPr>
        <p:blipFill>
          <a:blip r:embed="rId3">
            <a:duotone>
              <a:prstClr val="black"/>
              <a:schemeClr val="accent1">
                <a:tint val="45000"/>
                <a:satMod val="400000"/>
              </a:schemeClr>
            </a:duotone>
            <a:extLst>
              <a:ext uri="{28A0092B-C50C-407E-A947-70E740481C1C}">
                <a14:useLocalDpi xmlns:a14="http://schemas.microsoft.com/office/drawing/2010/main" val="0"/>
              </a:ext>
            </a:extLst>
          </a:blip>
          <a:srcRect/>
          <a:stretch>
            <a:fillRect/>
          </a:stretch>
        </p:blipFill>
        <p:spPr bwMode="auto">
          <a:xfrm>
            <a:off x="10412082" y="207381"/>
            <a:ext cx="1518249" cy="7676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Rounded Rectangle 6"/>
          <p:cNvSpPr/>
          <p:nvPr/>
        </p:nvSpPr>
        <p:spPr>
          <a:xfrm>
            <a:off x="681487" y="1613140"/>
            <a:ext cx="10739887" cy="491705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sz="2000" b="1" u="sng" dirty="0" smtClean="0"/>
          </a:p>
          <a:p>
            <a:endParaRPr lang="en-GB" sz="2000" b="1" u="sng" dirty="0" smtClean="0"/>
          </a:p>
          <a:p>
            <a:r>
              <a:rPr lang="en-GB" sz="2800" b="1" u="sng" dirty="0"/>
              <a:t>The Real Challenges at </a:t>
            </a:r>
            <a:r>
              <a:rPr lang="en-GB" sz="2800" b="1" u="sng" dirty="0" smtClean="0"/>
              <a:t>Darcl</a:t>
            </a:r>
            <a:endParaRPr lang="en-GB" sz="2800" dirty="0"/>
          </a:p>
          <a:p>
            <a:r>
              <a:rPr lang="en-GB" sz="2000" dirty="0"/>
              <a:t>To maintain lowest possible time and user engagement, </a:t>
            </a:r>
            <a:r>
              <a:rPr lang="en-GB" sz="2000" dirty="0" smtClean="0"/>
              <a:t>Darcl </a:t>
            </a:r>
            <a:r>
              <a:rPr lang="en-GB" sz="2000" dirty="0"/>
              <a:t>needed a powerful and flexible telecommunication platform. A platform that would maintain user privacy, reduce turnaround time and can be easily integrated with their existing setup. Key area which needs to be taken care are listed as follows:</a:t>
            </a:r>
          </a:p>
          <a:p>
            <a:r>
              <a:rPr lang="en-GB" sz="2000" dirty="0"/>
              <a:t>1. All concerns had to use their own numbers to complete / update assignments over call thereby compromising on their privacy. </a:t>
            </a:r>
          </a:p>
          <a:p>
            <a:r>
              <a:rPr lang="en-GB" sz="2000" dirty="0"/>
              <a:t>2. And no call logs are available on a centralize platform as they are scattered to different team members.</a:t>
            </a:r>
          </a:p>
          <a:p>
            <a:r>
              <a:rPr lang="en-GB" sz="2000" dirty="0"/>
              <a:t>3. All The calls needed to be recorded and must be available to check for quality on just few clicks as the businesses needed real-time tracking of calls.</a:t>
            </a:r>
          </a:p>
          <a:p>
            <a:r>
              <a:rPr lang="en-GB" sz="2000" dirty="0"/>
              <a:t>4. Visibility and Reports for each movement to achieve definite transit schedule towards just in time </a:t>
            </a:r>
          </a:p>
          <a:p>
            <a:r>
              <a:rPr lang="en-GB" sz="2000" dirty="0"/>
              <a:t>5. Calls must be routed to right member only, instead of random user with follow me algorithm.</a:t>
            </a:r>
          </a:p>
          <a:p>
            <a:endParaRPr lang="en-GB" sz="2000" dirty="0"/>
          </a:p>
          <a:p>
            <a:endParaRPr lang="en-GB" sz="2000" dirty="0"/>
          </a:p>
        </p:txBody>
      </p:sp>
      <p:pic>
        <p:nvPicPr>
          <p:cNvPr id="3" name="Picture 2"/>
          <p:cNvPicPr>
            <a:picLocks noChangeAspect="1"/>
          </p:cNvPicPr>
          <p:nvPr/>
        </p:nvPicPr>
        <p:blipFill>
          <a:blip r:embed="rId4"/>
          <a:stretch>
            <a:fillRect/>
          </a:stretch>
        </p:blipFill>
        <p:spPr>
          <a:xfrm>
            <a:off x="90218" y="207380"/>
            <a:ext cx="1393525" cy="767624"/>
          </a:xfrm>
          <a:prstGeom prst="rect">
            <a:avLst/>
          </a:prstGeom>
        </p:spPr>
      </p:pic>
    </p:spTree>
    <p:extLst>
      <p:ext uri="{BB962C8B-B14F-4D97-AF65-F5344CB8AC3E}">
        <p14:creationId xmlns:p14="http://schemas.microsoft.com/office/powerpoint/2010/main" val="251025503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347048" y="207380"/>
            <a:ext cx="4313208" cy="701246"/>
          </a:xfrm>
          <a:noFill/>
          <a:ln>
            <a:noFill/>
          </a:ln>
        </p:spPr>
        <p:txBody>
          <a:bodyPr>
            <a:normAutofit fontScale="90000"/>
          </a:bodyPr>
          <a:lstStyle/>
          <a:p>
            <a:r>
              <a:rPr lang="en-GB" b="1" u="sng" dirty="0" smtClean="0"/>
              <a:t/>
            </a:r>
            <a:br>
              <a:rPr lang="en-GB" b="1" u="sng" dirty="0" smtClean="0"/>
            </a:br>
            <a:r>
              <a:rPr lang="en-GB" b="1" u="sng" dirty="0" smtClean="0"/>
              <a:t>Darcl </a:t>
            </a:r>
            <a:r>
              <a:rPr lang="en-GB" b="1" u="sng" dirty="0"/>
              <a:t>Case Study</a:t>
            </a:r>
            <a:r>
              <a:rPr lang="en-GB" dirty="0"/>
              <a:t/>
            </a:r>
            <a:br>
              <a:rPr lang="en-GB" dirty="0"/>
            </a:br>
            <a:endParaRPr lang="en-GB" dirty="0"/>
          </a:p>
        </p:txBody>
      </p:sp>
      <p:pic>
        <p:nvPicPr>
          <p:cNvPr id="4" name="Content Placeholder 3"/>
          <p:cNvPicPr>
            <a:picLocks noGrp="1" noChangeAspect="1"/>
          </p:cNvPicPr>
          <p:nvPr>
            <p:ph idx="1"/>
          </p:nvPr>
        </p:nvPicPr>
        <p:blipFill>
          <a:blip r:embed="rId2"/>
          <a:stretch>
            <a:fillRect/>
          </a:stretch>
        </p:blipFill>
        <p:spPr>
          <a:xfrm>
            <a:off x="90218" y="207380"/>
            <a:ext cx="1393525" cy="767624"/>
          </a:xfrm>
          <a:prstGeom prst="rect">
            <a:avLst/>
          </a:prstGeom>
        </p:spPr>
      </p:pic>
      <p:pic>
        <p:nvPicPr>
          <p:cNvPr id="5" name="Picture 10">
            <a:extLst>
              <a:ext uri="{FF2B5EF4-FFF2-40B4-BE49-F238E27FC236}">
                <a16:creationId xmlns:a16="http://schemas.microsoft.com/office/drawing/2014/main" xmlns="" id="{C692449F-0172-46C4-BB65-ACCCDD9E0C88}"/>
              </a:ext>
            </a:extLst>
          </p:cNvPr>
          <p:cNvPicPr>
            <a:picLocks noChangeAspect="1" noChangeArrowheads="1"/>
          </p:cNvPicPr>
          <p:nvPr/>
        </p:nvPicPr>
        <p:blipFill>
          <a:blip r:embed="rId3">
            <a:duotone>
              <a:prstClr val="black"/>
              <a:schemeClr val="accent1">
                <a:tint val="45000"/>
                <a:satMod val="400000"/>
              </a:schemeClr>
            </a:duotone>
            <a:extLst>
              <a:ext uri="{28A0092B-C50C-407E-A947-70E740481C1C}">
                <a14:useLocalDpi xmlns:a14="http://schemas.microsoft.com/office/drawing/2010/main" val="0"/>
              </a:ext>
            </a:extLst>
          </a:blip>
          <a:srcRect/>
          <a:stretch>
            <a:fillRect/>
          </a:stretch>
        </p:blipFill>
        <p:spPr bwMode="auto">
          <a:xfrm>
            <a:off x="10412082" y="207381"/>
            <a:ext cx="1518249" cy="7676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Rounded Rectangle 6"/>
          <p:cNvSpPr/>
          <p:nvPr/>
        </p:nvSpPr>
        <p:spPr>
          <a:xfrm>
            <a:off x="681487" y="1613140"/>
            <a:ext cx="10739887" cy="491705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sz="2000" b="1" u="sng" dirty="0" smtClean="0"/>
          </a:p>
          <a:p>
            <a:endParaRPr lang="en-GB" sz="2000" b="1" u="sng" dirty="0" smtClean="0"/>
          </a:p>
          <a:p>
            <a:r>
              <a:rPr lang="en-GB" sz="2800" b="1" u="sng" dirty="0"/>
              <a:t>Solutions we implemented at </a:t>
            </a:r>
            <a:r>
              <a:rPr lang="en-GB" sz="2800" b="1" u="sng" dirty="0" smtClean="0"/>
              <a:t>Darcl</a:t>
            </a:r>
            <a:endParaRPr lang="en-GB" sz="2800" dirty="0"/>
          </a:p>
          <a:p>
            <a:r>
              <a:rPr lang="en-GB" sz="2800" dirty="0"/>
              <a:t>1. Distributed Call Center Solutions </a:t>
            </a:r>
          </a:p>
          <a:p>
            <a:r>
              <a:rPr lang="en-GB" sz="2800" dirty="0"/>
              <a:t>2. Number Masking</a:t>
            </a:r>
          </a:p>
          <a:p>
            <a:r>
              <a:rPr lang="en-GB" sz="2800" dirty="0"/>
              <a:t>3. Follow me call routing.</a:t>
            </a:r>
          </a:p>
          <a:p>
            <a:r>
              <a:rPr lang="en-GB" sz="2800" dirty="0"/>
              <a:t>4. Click to call integration with ERP-SAP.</a:t>
            </a:r>
          </a:p>
          <a:p>
            <a:r>
              <a:rPr lang="en-GB" sz="2800" dirty="0"/>
              <a:t>5. All Recording logs with entire history on just few clicks</a:t>
            </a:r>
          </a:p>
          <a:p>
            <a:endParaRPr lang="en-GB" sz="2000" dirty="0"/>
          </a:p>
        </p:txBody>
      </p:sp>
      <p:pic>
        <p:nvPicPr>
          <p:cNvPr id="3" name="Picture 2"/>
          <p:cNvPicPr>
            <a:picLocks noChangeAspect="1"/>
          </p:cNvPicPr>
          <p:nvPr/>
        </p:nvPicPr>
        <p:blipFill>
          <a:blip r:embed="rId4"/>
          <a:stretch>
            <a:fillRect/>
          </a:stretch>
        </p:blipFill>
        <p:spPr>
          <a:xfrm>
            <a:off x="90218" y="207380"/>
            <a:ext cx="1393525" cy="767624"/>
          </a:xfrm>
          <a:prstGeom prst="rect">
            <a:avLst/>
          </a:prstGeom>
        </p:spPr>
      </p:pic>
    </p:spTree>
    <p:extLst>
      <p:ext uri="{BB962C8B-B14F-4D97-AF65-F5344CB8AC3E}">
        <p14:creationId xmlns:p14="http://schemas.microsoft.com/office/powerpoint/2010/main" val="401071051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347048" y="207380"/>
            <a:ext cx="4313208" cy="701246"/>
          </a:xfrm>
          <a:noFill/>
          <a:ln>
            <a:noFill/>
          </a:ln>
        </p:spPr>
        <p:txBody>
          <a:bodyPr>
            <a:normAutofit fontScale="90000"/>
          </a:bodyPr>
          <a:lstStyle/>
          <a:p>
            <a:r>
              <a:rPr lang="en-GB" b="1" u="sng" dirty="0" smtClean="0"/>
              <a:t/>
            </a:r>
            <a:br>
              <a:rPr lang="en-GB" b="1" u="sng" dirty="0" smtClean="0"/>
            </a:br>
            <a:r>
              <a:rPr lang="en-GB" b="1" u="sng" dirty="0" smtClean="0"/>
              <a:t>Darcl </a:t>
            </a:r>
            <a:r>
              <a:rPr lang="en-GB" b="1" u="sng" dirty="0"/>
              <a:t>Case Study</a:t>
            </a:r>
            <a:r>
              <a:rPr lang="en-GB" dirty="0"/>
              <a:t/>
            </a:r>
            <a:br>
              <a:rPr lang="en-GB" dirty="0"/>
            </a:br>
            <a:endParaRPr lang="en-GB" dirty="0"/>
          </a:p>
        </p:txBody>
      </p:sp>
      <p:pic>
        <p:nvPicPr>
          <p:cNvPr id="4" name="Content Placeholder 3"/>
          <p:cNvPicPr>
            <a:picLocks noGrp="1" noChangeAspect="1"/>
          </p:cNvPicPr>
          <p:nvPr>
            <p:ph idx="1"/>
          </p:nvPr>
        </p:nvPicPr>
        <p:blipFill>
          <a:blip r:embed="rId2"/>
          <a:stretch>
            <a:fillRect/>
          </a:stretch>
        </p:blipFill>
        <p:spPr>
          <a:xfrm>
            <a:off x="90218" y="207380"/>
            <a:ext cx="1393525" cy="767624"/>
          </a:xfrm>
          <a:prstGeom prst="rect">
            <a:avLst/>
          </a:prstGeom>
        </p:spPr>
      </p:pic>
      <p:pic>
        <p:nvPicPr>
          <p:cNvPr id="5" name="Picture 10">
            <a:extLst>
              <a:ext uri="{FF2B5EF4-FFF2-40B4-BE49-F238E27FC236}">
                <a16:creationId xmlns:a16="http://schemas.microsoft.com/office/drawing/2014/main" xmlns="" id="{C692449F-0172-46C4-BB65-ACCCDD9E0C88}"/>
              </a:ext>
            </a:extLst>
          </p:cNvPr>
          <p:cNvPicPr>
            <a:picLocks noChangeAspect="1" noChangeArrowheads="1"/>
          </p:cNvPicPr>
          <p:nvPr/>
        </p:nvPicPr>
        <p:blipFill>
          <a:blip r:embed="rId3">
            <a:duotone>
              <a:prstClr val="black"/>
              <a:schemeClr val="accent1">
                <a:tint val="45000"/>
                <a:satMod val="400000"/>
              </a:schemeClr>
            </a:duotone>
            <a:extLst>
              <a:ext uri="{28A0092B-C50C-407E-A947-70E740481C1C}">
                <a14:useLocalDpi xmlns:a14="http://schemas.microsoft.com/office/drawing/2010/main" val="0"/>
              </a:ext>
            </a:extLst>
          </a:blip>
          <a:srcRect/>
          <a:stretch>
            <a:fillRect/>
          </a:stretch>
        </p:blipFill>
        <p:spPr bwMode="auto">
          <a:xfrm>
            <a:off x="10412082" y="207380"/>
            <a:ext cx="1518249" cy="7676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Rounded Rectangle 6"/>
          <p:cNvSpPr/>
          <p:nvPr/>
        </p:nvSpPr>
        <p:spPr>
          <a:xfrm>
            <a:off x="681487" y="1613140"/>
            <a:ext cx="10739887" cy="491705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2600" b="1" u="sng" dirty="0" smtClean="0"/>
              <a:t>Distributed </a:t>
            </a:r>
            <a:r>
              <a:rPr lang="en-GB" sz="2600" b="1" u="sng" dirty="0"/>
              <a:t>Call Center Solutions </a:t>
            </a:r>
            <a:endParaRPr lang="en-GB" sz="2600" dirty="0"/>
          </a:p>
          <a:p>
            <a:r>
              <a:rPr lang="en-GB" sz="2000" dirty="0"/>
              <a:t>Our Distributed Call Center Solutions implementation helped </a:t>
            </a:r>
            <a:r>
              <a:rPr lang="en-GB" sz="2000" dirty="0" smtClean="0"/>
              <a:t>Darcl </a:t>
            </a:r>
            <a:r>
              <a:rPr lang="en-GB" sz="2000" dirty="0"/>
              <a:t>to almost eliminated all above challenges</a:t>
            </a:r>
          </a:p>
          <a:p>
            <a:r>
              <a:rPr lang="en-GB" sz="2000" dirty="0"/>
              <a:t> </a:t>
            </a:r>
          </a:p>
          <a:p>
            <a:r>
              <a:rPr lang="en-GB" sz="2600" b="1" u="sng" dirty="0"/>
              <a:t>Number Masking</a:t>
            </a:r>
            <a:endParaRPr lang="en-GB" sz="2600" dirty="0"/>
          </a:p>
          <a:p>
            <a:r>
              <a:rPr lang="en-GB" sz="2000" dirty="0"/>
              <a:t>With the help of Number Masking user privacy issue were taken care without any compromises.</a:t>
            </a:r>
          </a:p>
          <a:p>
            <a:r>
              <a:rPr lang="en-GB" sz="2000" dirty="0"/>
              <a:t> </a:t>
            </a:r>
          </a:p>
          <a:p>
            <a:r>
              <a:rPr lang="en-GB" sz="2600" b="1" u="sng" dirty="0"/>
              <a:t>Follow me call routing</a:t>
            </a:r>
            <a:endParaRPr lang="en-GB" sz="2600" dirty="0"/>
          </a:p>
          <a:p>
            <a:r>
              <a:rPr lang="en-GB" sz="2000" dirty="0"/>
              <a:t>Follow me routing implementation eliminated the tame taken to manually locate correct concern person to be on call. As such manual process is very much frustrating / confusing and time taking to get the correct person connected. And with follow me routing all calls simply connects to right persons automatically, which improved the performance of team drastically and almost wiped out time taken in manual allocation of right call to the right person.</a:t>
            </a:r>
          </a:p>
          <a:p>
            <a:endParaRPr lang="en-GB" sz="2000" dirty="0"/>
          </a:p>
        </p:txBody>
      </p:sp>
      <p:pic>
        <p:nvPicPr>
          <p:cNvPr id="3" name="Picture 2"/>
          <p:cNvPicPr>
            <a:picLocks noChangeAspect="1"/>
          </p:cNvPicPr>
          <p:nvPr/>
        </p:nvPicPr>
        <p:blipFill>
          <a:blip r:embed="rId4"/>
          <a:stretch>
            <a:fillRect/>
          </a:stretch>
        </p:blipFill>
        <p:spPr>
          <a:xfrm>
            <a:off x="90218" y="207380"/>
            <a:ext cx="1393525" cy="767624"/>
          </a:xfrm>
          <a:prstGeom prst="rect">
            <a:avLst/>
          </a:prstGeom>
        </p:spPr>
      </p:pic>
    </p:spTree>
    <p:extLst>
      <p:ext uri="{BB962C8B-B14F-4D97-AF65-F5344CB8AC3E}">
        <p14:creationId xmlns:p14="http://schemas.microsoft.com/office/powerpoint/2010/main" val="76219880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347048" y="207380"/>
            <a:ext cx="4313208" cy="701246"/>
          </a:xfrm>
          <a:noFill/>
          <a:ln>
            <a:noFill/>
          </a:ln>
        </p:spPr>
        <p:txBody>
          <a:bodyPr>
            <a:normAutofit fontScale="90000"/>
          </a:bodyPr>
          <a:lstStyle/>
          <a:p>
            <a:r>
              <a:rPr lang="en-GB" b="1" u="sng" dirty="0" smtClean="0"/>
              <a:t/>
            </a:r>
            <a:br>
              <a:rPr lang="en-GB" b="1" u="sng" dirty="0" smtClean="0"/>
            </a:br>
            <a:r>
              <a:rPr lang="en-GB" b="1" u="sng" dirty="0" smtClean="0"/>
              <a:t>Darcl </a:t>
            </a:r>
            <a:r>
              <a:rPr lang="en-GB" b="1" u="sng" dirty="0"/>
              <a:t>Case Study</a:t>
            </a:r>
            <a:r>
              <a:rPr lang="en-GB" dirty="0"/>
              <a:t/>
            </a:r>
            <a:br>
              <a:rPr lang="en-GB" dirty="0"/>
            </a:br>
            <a:endParaRPr lang="en-GB" dirty="0"/>
          </a:p>
        </p:txBody>
      </p:sp>
      <p:pic>
        <p:nvPicPr>
          <p:cNvPr id="5" name="Picture 10">
            <a:extLst>
              <a:ext uri="{FF2B5EF4-FFF2-40B4-BE49-F238E27FC236}">
                <a16:creationId xmlns:a16="http://schemas.microsoft.com/office/drawing/2014/main" xmlns="" id="{C692449F-0172-46C4-BB65-ACCCDD9E0C88}"/>
              </a:ext>
            </a:extLst>
          </p:cNvPr>
          <p:cNvPicPr>
            <a:picLocks noChangeAspect="1" noChangeArrowheads="1"/>
          </p:cNvPicPr>
          <p:nvPr/>
        </p:nvPicPr>
        <p:blipFill>
          <a:blip r:embed="rId2">
            <a:duotone>
              <a:prstClr val="black"/>
              <a:schemeClr val="accent1">
                <a:tint val="45000"/>
                <a:satMod val="400000"/>
              </a:schemeClr>
            </a:duotone>
            <a:extLst>
              <a:ext uri="{28A0092B-C50C-407E-A947-70E740481C1C}">
                <a14:useLocalDpi xmlns:a14="http://schemas.microsoft.com/office/drawing/2010/main" val="0"/>
              </a:ext>
            </a:extLst>
          </a:blip>
          <a:srcRect/>
          <a:stretch>
            <a:fillRect/>
          </a:stretch>
        </p:blipFill>
        <p:spPr bwMode="auto">
          <a:xfrm>
            <a:off x="10412082" y="207381"/>
            <a:ext cx="1518249" cy="7676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Rounded Rectangle 6"/>
          <p:cNvSpPr/>
          <p:nvPr/>
        </p:nvSpPr>
        <p:spPr>
          <a:xfrm>
            <a:off x="681487" y="1613140"/>
            <a:ext cx="10739887" cy="491705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2800" b="1" u="sng" dirty="0"/>
              <a:t>The Result</a:t>
            </a:r>
            <a:endParaRPr lang="en-GB" sz="2800" dirty="0"/>
          </a:p>
          <a:p>
            <a:r>
              <a:rPr lang="en-GB" sz="2200" b="1" dirty="0"/>
              <a:t>1. Our solution helped the client to manage their dealers with auditing and monitoring tools.</a:t>
            </a:r>
            <a:endParaRPr lang="en-GB" sz="2200" dirty="0"/>
          </a:p>
          <a:p>
            <a:r>
              <a:rPr lang="en-GB" sz="2200" b="1" dirty="0"/>
              <a:t>2. We helped them with implementation of Automation in process which reduced many manual resources costing with minimal time which improved the overall productivity of work force drastically.</a:t>
            </a:r>
            <a:endParaRPr lang="en-GB" sz="2200" dirty="0"/>
          </a:p>
          <a:p>
            <a:r>
              <a:rPr lang="en-GB" sz="2200" b="1" dirty="0"/>
              <a:t>3.  Our Specially designed digital system provided them proper reports for all satisfied and unsatisfied customers which helps them to improve the week sections of their services depending upon the reports and feedbacks from customers. </a:t>
            </a:r>
            <a:endParaRPr lang="en-GB" sz="2200" dirty="0"/>
          </a:p>
          <a:p>
            <a:r>
              <a:rPr lang="en-GB" sz="2200" b="1" dirty="0"/>
              <a:t>4. With over all implementation of our solution in pan India branches ,Now Customer is satisfied with gradual increase in goal achievements from 60 % to 90 % in just few months.</a:t>
            </a:r>
            <a:endParaRPr lang="en-GB" sz="2200" dirty="0"/>
          </a:p>
        </p:txBody>
      </p:sp>
      <p:pic>
        <p:nvPicPr>
          <p:cNvPr id="8" name="Picture 7"/>
          <p:cNvPicPr>
            <a:picLocks noChangeAspect="1"/>
          </p:cNvPicPr>
          <p:nvPr/>
        </p:nvPicPr>
        <p:blipFill>
          <a:blip r:embed="rId3"/>
          <a:stretch>
            <a:fillRect/>
          </a:stretch>
        </p:blipFill>
        <p:spPr>
          <a:xfrm>
            <a:off x="90218" y="207380"/>
            <a:ext cx="1393525" cy="767624"/>
          </a:xfrm>
          <a:prstGeom prst="rect">
            <a:avLst/>
          </a:prstGeom>
        </p:spPr>
      </p:pic>
    </p:spTree>
    <p:extLst>
      <p:ext uri="{BB962C8B-B14F-4D97-AF65-F5344CB8AC3E}">
        <p14:creationId xmlns:p14="http://schemas.microsoft.com/office/powerpoint/2010/main" val="1737013429"/>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3844</TotalTime>
  <Words>1114</Words>
  <Application>Microsoft Office PowerPoint</Application>
  <PresentationFormat>Widescreen</PresentationFormat>
  <Paragraphs>162</Paragraphs>
  <Slides>15</Slides>
  <Notes>2</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15</vt:i4>
      </vt:variant>
    </vt:vector>
  </HeadingPairs>
  <TitlesOfParts>
    <vt:vector size="27" baseType="lpstr">
      <vt:lpstr>Arial</vt:lpstr>
      <vt:lpstr>Brush Script MT</vt:lpstr>
      <vt:lpstr>Calibri</vt:lpstr>
      <vt:lpstr>Calibri Light</vt:lpstr>
      <vt:lpstr>Century Gothic</vt:lpstr>
      <vt:lpstr>Mangal</vt:lpstr>
      <vt:lpstr>Stencil</vt:lpstr>
      <vt:lpstr>Tahoma</vt:lpstr>
      <vt:lpstr>Trebuchet MS</vt:lpstr>
      <vt:lpstr>Tw Cen MT</vt:lpstr>
      <vt:lpstr>Wingdings</vt:lpstr>
      <vt:lpstr>Office Theme</vt:lpstr>
      <vt:lpstr>        Case Study</vt:lpstr>
      <vt:lpstr>PowerPoint Presentation</vt:lpstr>
      <vt:lpstr> Darcl Case Study </vt:lpstr>
      <vt:lpstr> Darcl Case Study </vt:lpstr>
      <vt:lpstr> Darcl Case Study </vt:lpstr>
      <vt:lpstr> Darcl Case Study </vt:lpstr>
      <vt:lpstr> Darcl Case Study </vt:lpstr>
      <vt:lpstr> Darcl Case Study </vt:lpstr>
      <vt:lpstr> Darcl Case Study </vt:lpstr>
      <vt:lpstr>PowerPoint Presentation</vt:lpstr>
      <vt:lpstr>PowerPoint Presentation</vt:lpstr>
      <vt:lpstr>PowerPoint Presentation</vt:lpstr>
      <vt:lpstr>PowerPoint Presentation</vt:lpstr>
      <vt:lpstr>PowerPoint Presentation</vt:lpstr>
      <vt:lpstr> Darcl Case Study </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Windows User</dc:creator>
  <cp:lastModifiedBy>Suraj</cp:lastModifiedBy>
  <cp:revision>235</cp:revision>
  <dcterms:created xsi:type="dcterms:W3CDTF">2018-08-25T09:50:47Z</dcterms:created>
  <dcterms:modified xsi:type="dcterms:W3CDTF">2021-05-22T11:13:03Z</dcterms:modified>
</cp:coreProperties>
</file>